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quickStyle3.xml" ContentType="application/vnd.openxmlformats-officedocument.drawingml.diagramStyle+xml"/>
  <Override PartName="/ppt/diagrams/drawing4.xml" ContentType="application/vnd.ms-office.drawingml.diagramDrawing+xml"/>
  <Override PartName="/ppt/diagrams/drawing3.xml" ContentType="application/vnd.ms-office.drawingml.diagramDrawing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diagrams/colors4.xml" ContentType="application/vnd.openxmlformats-officedocument.drawingml.diagramColors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4"/>
  </p:handoutMasterIdLst>
  <p:sldIdLst>
    <p:sldId id="256" r:id="rId2"/>
    <p:sldId id="270" r:id="rId3"/>
    <p:sldId id="263" r:id="rId4"/>
    <p:sldId id="314" r:id="rId5"/>
    <p:sldId id="315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92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300" r:id="rId23"/>
    <p:sldId id="301" r:id="rId24"/>
    <p:sldId id="302" r:id="rId25"/>
    <p:sldId id="303" r:id="rId26"/>
    <p:sldId id="320" r:id="rId27"/>
    <p:sldId id="304" r:id="rId28"/>
    <p:sldId id="305" r:id="rId29"/>
    <p:sldId id="306" r:id="rId30"/>
    <p:sldId id="307" r:id="rId31"/>
    <p:sldId id="273" r:id="rId32"/>
    <p:sldId id="31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08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Cluster%20Sampling.docx" TargetMode="External"/><Relationship Id="rId2" Type="http://schemas.openxmlformats.org/officeDocument/2006/relationships/hyperlink" Target="Stratified%20Sampling.docx" TargetMode="External"/><Relationship Id="rId1" Type="http://schemas.openxmlformats.org/officeDocument/2006/relationships/hyperlink" Target="Simple%20Random%20Sampling.docx" TargetMode="External"/><Relationship Id="rId5" Type="http://schemas.openxmlformats.org/officeDocument/2006/relationships/hyperlink" Target="Systematic%20Sampling.docx" TargetMode="External"/><Relationship Id="rId4" Type="http://schemas.openxmlformats.org/officeDocument/2006/relationships/hyperlink" Target="Multistage%20Sampling.docx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Systematic%20Sampling.docx" TargetMode="External"/><Relationship Id="rId2" Type="http://schemas.openxmlformats.org/officeDocument/2006/relationships/hyperlink" Target="Simple%20Random%20Sampling.docx" TargetMode="External"/><Relationship Id="rId1" Type="http://schemas.openxmlformats.org/officeDocument/2006/relationships/image" Target="../media/image1.jpeg"/><Relationship Id="rId6" Type="http://schemas.openxmlformats.org/officeDocument/2006/relationships/hyperlink" Target="Multistage%20Sampling.docx" TargetMode="External"/><Relationship Id="rId5" Type="http://schemas.openxmlformats.org/officeDocument/2006/relationships/hyperlink" Target="Cluster%20Sampling.docx" TargetMode="External"/><Relationship Id="rId4" Type="http://schemas.openxmlformats.org/officeDocument/2006/relationships/hyperlink" Target="Stratified%20Sampling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C263C-2789-4DA7-9D49-3DD1C2CEECE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CCE656E-2FE9-469F-B936-750E156FED2C}" type="pres">
      <dgm:prSet presAssocID="{B80C263C-2789-4DA7-9D49-3DD1C2CEECEC}" presName="linearFlow" presStyleCnt="0">
        <dgm:presLayoutVars>
          <dgm:resizeHandles val="exact"/>
        </dgm:presLayoutVars>
      </dgm:prSet>
      <dgm:spPr/>
    </dgm:pt>
  </dgm:ptLst>
  <dgm:cxnLst>
    <dgm:cxn modelId="{45211D71-7565-4E8E-9B98-D0B7998CC212}" type="presOf" srcId="{B80C263C-2789-4DA7-9D49-3DD1C2CEECEC}" destId="{0CCE656E-2FE9-469F-B936-750E156FED2C}" srcOrd="0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F5D355-5E8E-4F88-A93F-48D043FC3637}" type="doc">
      <dgm:prSet loTypeId="urn:microsoft.com/office/officeart/2005/8/layout/radial5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65FA3F-675F-45C1-8545-43239304753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latin typeface="Times New Roman" pitchFamily="18" charset="0"/>
              <a:cs typeface="Times New Roman" pitchFamily="18" charset="0"/>
            </a:rPr>
            <a:t>HINTS IN DESIGNING A QUESTIONNAIRE </a:t>
          </a:r>
        </a:p>
      </dgm:t>
    </dgm:pt>
    <dgm:pt modelId="{FF45546D-9C64-41FD-9E9E-F6C382D9F959}" type="parTrans" cxnId="{7E8B0C11-BDE7-405E-98A1-A17E129EB0E6}">
      <dgm:prSet/>
      <dgm:spPr/>
      <dgm:t>
        <a:bodyPr/>
        <a:lstStyle/>
        <a:p>
          <a:endParaRPr lang="en-US"/>
        </a:p>
      </dgm:t>
    </dgm:pt>
    <dgm:pt modelId="{311A7061-63BD-4B52-8654-211D2ADFE08A}" type="sibTrans" cxnId="{7E8B0C11-BDE7-405E-98A1-A17E129EB0E6}">
      <dgm:prSet/>
      <dgm:spPr/>
      <dgm:t>
        <a:bodyPr/>
        <a:lstStyle/>
        <a:p>
          <a:endParaRPr lang="en-US"/>
        </a:p>
      </dgm:t>
    </dgm:pt>
    <dgm:pt modelId="{A05D8A6D-E5EA-446A-A049-0642ABA7F1F0}">
      <dgm:prSet phldrT="[Text]" custT="1"/>
      <dgm:spPr/>
      <dgm:t>
        <a:bodyPr/>
        <a:lstStyle/>
        <a:p>
          <a:r>
            <a:rPr lang="en-US" sz="1800" dirty="0"/>
            <a:t>specify the information</a:t>
          </a:r>
        </a:p>
      </dgm:t>
    </dgm:pt>
    <dgm:pt modelId="{D42EF43F-3F61-4078-9D8C-7CBA900C5503}" type="parTrans" cxnId="{32A5CABB-54D5-418B-B205-8A05410590EB}">
      <dgm:prSet/>
      <dgm:spPr/>
      <dgm:t>
        <a:bodyPr/>
        <a:lstStyle/>
        <a:p>
          <a:endParaRPr lang="en-US"/>
        </a:p>
      </dgm:t>
    </dgm:pt>
    <dgm:pt modelId="{EC569604-32B2-4664-9ED9-74555A68F480}" type="sibTrans" cxnId="{32A5CABB-54D5-418B-B205-8A05410590EB}">
      <dgm:prSet/>
      <dgm:spPr/>
      <dgm:t>
        <a:bodyPr/>
        <a:lstStyle/>
        <a:p>
          <a:endParaRPr lang="en-US"/>
        </a:p>
      </dgm:t>
    </dgm:pt>
    <dgm:pt modelId="{E4F01305-DC18-4E48-9BCA-759940DE7946}">
      <dgm:prSet phldrT="[Text]" custT="1"/>
      <dgm:spPr/>
      <dgm:t>
        <a:bodyPr/>
        <a:lstStyle/>
        <a:p>
          <a:r>
            <a:rPr lang="en-US" sz="1800" dirty="0"/>
            <a:t>avoid sensitive questions</a:t>
          </a:r>
        </a:p>
      </dgm:t>
    </dgm:pt>
    <dgm:pt modelId="{56714D57-16FB-4432-B53B-2DA30FEC3800}" type="parTrans" cxnId="{02265428-3B23-4DD3-A108-B435B9B363BE}">
      <dgm:prSet/>
      <dgm:spPr/>
      <dgm:t>
        <a:bodyPr/>
        <a:lstStyle/>
        <a:p>
          <a:endParaRPr lang="en-US"/>
        </a:p>
      </dgm:t>
    </dgm:pt>
    <dgm:pt modelId="{46D53C95-4BB3-401E-80CC-7261211C2A42}" type="sibTrans" cxnId="{02265428-3B23-4DD3-A108-B435B9B363BE}">
      <dgm:prSet/>
      <dgm:spPr/>
      <dgm:t>
        <a:bodyPr/>
        <a:lstStyle/>
        <a:p>
          <a:endParaRPr lang="en-US"/>
        </a:p>
      </dgm:t>
    </dgm:pt>
    <dgm:pt modelId="{2F5F4447-590B-4579-8F0B-FA0E4DA7029E}">
      <dgm:prSet phldrT="[Text]" custT="1"/>
      <dgm:spPr/>
      <dgm:t>
        <a:bodyPr/>
        <a:lstStyle/>
        <a:p>
          <a:r>
            <a:rPr lang="en-US" sz="1800" dirty="0"/>
            <a:t>avoid too many calculation</a:t>
          </a:r>
        </a:p>
      </dgm:t>
    </dgm:pt>
    <dgm:pt modelId="{05C45032-C788-4D8E-8AD6-9E87F4CB0757}" type="parTrans" cxnId="{24B65A13-08D4-44E3-84A8-D8CE44722643}">
      <dgm:prSet/>
      <dgm:spPr/>
      <dgm:t>
        <a:bodyPr/>
        <a:lstStyle/>
        <a:p>
          <a:endParaRPr lang="en-US"/>
        </a:p>
      </dgm:t>
    </dgm:pt>
    <dgm:pt modelId="{8ADEAC82-AE0F-4464-B055-C424EC73B7B2}" type="sibTrans" cxnId="{24B65A13-08D4-44E3-84A8-D8CE44722643}">
      <dgm:prSet/>
      <dgm:spPr/>
      <dgm:t>
        <a:bodyPr/>
        <a:lstStyle/>
        <a:p>
          <a:endParaRPr lang="en-US"/>
        </a:p>
      </dgm:t>
    </dgm:pt>
    <dgm:pt modelId="{9C2E2751-E6BF-46A5-84D7-1C53F51EFBDA}">
      <dgm:prSet phldrT="[Text]" custT="1"/>
      <dgm:spPr/>
      <dgm:t>
        <a:bodyPr/>
        <a:lstStyle/>
        <a:p>
          <a:r>
            <a:rPr lang="en-US" sz="1800" dirty="0"/>
            <a:t>question ordering is important</a:t>
          </a:r>
        </a:p>
      </dgm:t>
    </dgm:pt>
    <dgm:pt modelId="{FC81E453-27F4-42C6-9074-2ED43E4ECB4A}" type="parTrans" cxnId="{57D3089A-9413-43A2-A4EE-37FE7E958014}">
      <dgm:prSet/>
      <dgm:spPr/>
      <dgm:t>
        <a:bodyPr/>
        <a:lstStyle/>
        <a:p>
          <a:endParaRPr lang="en-US"/>
        </a:p>
      </dgm:t>
    </dgm:pt>
    <dgm:pt modelId="{97193539-972D-4095-819D-D7D3BC6D5947}" type="sibTrans" cxnId="{57D3089A-9413-43A2-A4EE-37FE7E958014}">
      <dgm:prSet/>
      <dgm:spPr/>
      <dgm:t>
        <a:bodyPr/>
        <a:lstStyle/>
        <a:p>
          <a:endParaRPr lang="en-US"/>
        </a:p>
      </dgm:t>
    </dgm:pt>
    <dgm:pt modelId="{2144CCCC-7B53-40C0-9596-B1B310C40D7D}">
      <dgm:prSet custT="1"/>
      <dgm:spPr/>
      <dgm:t>
        <a:bodyPr/>
        <a:lstStyle/>
        <a:p>
          <a:r>
            <a:rPr lang="en-US" sz="1800" dirty="0"/>
            <a:t>keep the length of questionnaire short</a:t>
          </a:r>
        </a:p>
      </dgm:t>
    </dgm:pt>
    <dgm:pt modelId="{39083E56-C23A-4DDA-83E1-868EBB5B2563}" type="parTrans" cxnId="{82A2F897-2964-4D76-8B3E-9FE4A5CDA860}">
      <dgm:prSet/>
      <dgm:spPr/>
      <dgm:t>
        <a:bodyPr/>
        <a:lstStyle/>
        <a:p>
          <a:endParaRPr lang="en-US"/>
        </a:p>
      </dgm:t>
    </dgm:pt>
    <dgm:pt modelId="{5F097F0E-444D-4151-9CDA-6FDD7BA7CA53}" type="sibTrans" cxnId="{82A2F897-2964-4D76-8B3E-9FE4A5CDA860}">
      <dgm:prSet/>
      <dgm:spPr/>
      <dgm:t>
        <a:bodyPr/>
        <a:lstStyle/>
        <a:p>
          <a:endParaRPr lang="en-US"/>
        </a:p>
      </dgm:t>
    </dgm:pt>
    <dgm:pt modelId="{CE520AA2-A110-4A40-AADD-D4EE035F9BF8}">
      <dgm:prSet custT="1"/>
      <dgm:spPr/>
      <dgm:t>
        <a:bodyPr/>
        <a:lstStyle/>
        <a:p>
          <a:r>
            <a:rPr lang="en-US" sz="1800" dirty="0"/>
            <a:t>use simple language</a:t>
          </a:r>
        </a:p>
      </dgm:t>
    </dgm:pt>
    <dgm:pt modelId="{2E361830-8EEB-4807-B51B-A5CD48170E02}" type="parTrans" cxnId="{6857D0FC-7729-4DD5-94CA-B29078D43E04}">
      <dgm:prSet/>
      <dgm:spPr/>
      <dgm:t>
        <a:bodyPr/>
        <a:lstStyle/>
        <a:p>
          <a:endParaRPr lang="en-US"/>
        </a:p>
      </dgm:t>
    </dgm:pt>
    <dgm:pt modelId="{DBA54E26-C9C3-4625-B54D-59AED981916F}" type="sibTrans" cxnId="{6857D0FC-7729-4DD5-94CA-B29078D43E04}">
      <dgm:prSet/>
      <dgm:spPr/>
      <dgm:t>
        <a:bodyPr/>
        <a:lstStyle/>
        <a:p>
          <a:endParaRPr lang="en-US"/>
        </a:p>
      </dgm:t>
    </dgm:pt>
    <dgm:pt modelId="{1B06CE9C-9733-4D06-A3E0-85718D9D86E3}">
      <dgm:prSet custT="1"/>
      <dgm:spPr/>
      <dgm:t>
        <a:bodyPr/>
        <a:lstStyle/>
        <a:p>
          <a:r>
            <a:rPr lang="en-US" sz="1800" dirty="0"/>
            <a:t>avoid leading questions</a:t>
          </a:r>
        </a:p>
        <a:p>
          <a:r>
            <a:rPr lang="en-US" sz="1400" dirty="0"/>
            <a:t>E.g. you never come home that night, right?</a:t>
          </a:r>
        </a:p>
      </dgm:t>
    </dgm:pt>
    <dgm:pt modelId="{7CFFC969-431D-4AF4-8372-B8A6CF7CB188}" type="parTrans" cxnId="{690C9C05-72CD-4B9C-B79D-6C0E7804A0C6}">
      <dgm:prSet/>
      <dgm:spPr/>
      <dgm:t>
        <a:bodyPr/>
        <a:lstStyle/>
        <a:p>
          <a:endParaRPr lang="en-US"/>
        </a:p>
      </dgm:t>
    </dgm:pt>
    <dgm:pt modelId="{6F437DDF-3936-4A17-B6D6-3B1206783401}" type="sibTrans" cxnId="{690C9C05-72CD-4B9C-B79D-6C0E7804A0C6}">
      <dgm:prSet/>
      <dgm:spPr/>
      <dgm:t>
        <a:bodyPr/>
        <a:lstStyle/>
        <a:p>
          <a:endParaRPr lang="en-US"/>
        </a:p>
      </dgm:t>
    </dgm:pt>
    <dgm:pt modelId="{4B18AC13-3216-4E88-B69C-6098DAD175D1}" type="pres">
      <dgm:prSet presAssocID="{DEF5D355-5E8E-4F88-A93F-48D043FC363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A39EE89-8F35-4D6A-8994-F8BEA083C2B2}" type="pres">
      <dgm:prSet presAssocID="{EB65FA3F-675F-45C1-8545-432393047538}" presName="centerShape" presStyleLbl="node0" presStyleIdx="0" presStyleCnt="1" custScaleX="222444" custScaleY="112746" custLinFactNeighborX="-1155" custLinFactNeighborY="-124"/>
      <dgm:spPr/>
    </dgm:pt>
    <dgm:pt modelId="{96C2EAB9-9663-438E-BCF6-70943EFBEADA}" type="pres">
      <dgm:prSet presAssocID="{D42EF43F-3F61-4078-9D8C-7CBA900C5503}" presName="parTrans" presStyleLbl="sibTrans2D1" presStyleIdx="0" presStyleCnt="7"/>
      <dgm:spPr/>
    </dgm:pt>
    <dgm:pt modelId="{14EBB81A-E7D8-426A-B957-8A0BDB847340}" type="pres">
      <dgm:prSet presAssocID="{D42EF43F-3F61-4078-9D8C-7CBA900C5503}" presName="connectorText" presStyleLbl="sibTrans2D1" presStyleIdx="0" presStyleCnt="7"/>
      <dgm:spPr/>
    </dgm:pt>
    <dgm:pt modelId="{3F74479A-621D-4E1C-9299-895358AA6AC4}" type="pres">
      <dgm:prSet presAssocID="{A05D8A6D-E5EA-446A-A049-0642ABA7F1F0}" presName="node" presStyleLbl="node1" presStyleIdx="0" presStyleCnt="7" custScaleX="131770">
        <dgm:presLayoutVars>
          <dgm:bulletEnabled val="1"/>
        </dgm:presLayoutVars>
      </dgm:prSet>
      <dgm:spPr/>
    </dgm:pt>
    <dgm:pt modelId="{F4197712-75FA-4D89-98AE-8E388D6F9A08}" type="pres">
      <dgm:prSet presAssocID="{56714D57-16FB-4432-B53B-2DA30FEC3800}" presName="parTrans" presStyleLbl="sibTrans2D1" presStyleIdx="1" presStyleCnt="7"/>
      <dgm:spPr/>
    </dgm:pt>
    <dgm:pt modelId="{A08D74BD-AC92-4487-82D6-11C9E59221F4}" type="pres">
      <dgm:prSet presAssocID="{56714D57-16FB-4432-B53B-2DA30FEC3800}" presName="connectorText" presStyleLbl="sibTrans2D1" presStyleIdx="1" presStyleCnt="7"/>
      <dgm:spPr/>
    </dgm:pt>
    <dgm:pt modelId="{FFA15A4E-BA07-48AB-BCCB-72C99ADEF215}" type="pres">
      <dgm:prSet presAssocID="{E4F01305-DC18-4E48-9BCA-759940DE7946}" presName="node" presStyleLbl="node1" presStyleIdx="1" presStyleCnt="7" custScaleX="142892" custRadScaleRad="126340" custRadScaleInc="16187">
        <dgm:presLayoutVars>
          <dgm:bulletEnabled val="1"/>
        </dgm:presLayoutVars>
      </dgm:prSet>
      <dgm:spPr/>
    </dgm:pt>
    <dgm:pt modelId="{BD3431BF-EAA0-4C75-B0B9-D519D1D8ED4C}" type="pres">
      <dgm:prSet presAssocID="{05C45032-C788-4D8E-8AD6-9E87F4CB0757}" presName="parTrans" presStyleLbl="sibTrans2D1" presStyleIdx="2" presStyleCnt="7"/>
      <dgm:spPr/>
    </dgm:pt>
    <dgm:pt modelId="{026C522E-A51B-4F81-9746-6114D338C11C}" type="pres">
      <dgm:prSet presAssocID="{05C45032-C788-4D8E-8AD6-9E87F4CB0757}" presName="connectorText" presStyleLbl="sibTrans2D1" presStyleIdx="2" presStyleCnt="7"/>
      <dgm:spPr/>
    </dgm:pt>
    <dgm:pt modelId="{15F08177-AE5E-45F9-B87A-0498C6A2936B}" type="pres">
      <dgm:prSet presAssocID="{2F5F4447-590B-4579-8F0B-FA0E4DA7029E}" presName="node" presStyleLbl="node1" presStyleIdx="2" presStyleCnt="7" custScaleX="139798" custRadScaleRad="149372" custRadScaleInc="-30751">
        <dgm:presLayoutVars>
          <dgm:bulletEnabled val="1"/>
        </dgm:presLayoutVars>
      </dgm:prSet>
      <dgm:spPr/>
    </dgm:pt>
    <dgm:pt modelId="{35A82AA2-EBF8-4743-A6AD-AFE23C2166D5}" type="pres">
      <dgm:prSet presAssocID="{FC81E453-27F4-42C6-9074-2ED43E4ECB4A}" presName="parTrans" presStyleLbl="sibTrans2D1" presStyleIdx="3" presStyleCnt="7"/>
      <dgm:spPr/>
    </dgm:pt>
    <dgm:pt modelId="{9474B7E8-B1C4-49E0-95BF-593E839C5289}" type="pres">
      <dgm:prSet presAssocID="{FC81E453-27F4-42C6-9074-2ED43E4ECB4A}" presName="connectorText" presStyleLbl="sibTrans2D1" presStyleIdx="3" presStyleCnt="7"/>
      <dgm:spPr/>
    </dgm:pt>
    <dgm:pt modelId="{949E33FE-0AFA-4945-8B71-D239D37C9662}" type="pres">
      <dgm:prSet presAssocID="{9C2E2751-E6BF-46A5-84D7-1C53F51EFBDA}" presName="node" presStyleLbl="node1" presStyleIdx="3" presStyleCnt="7" custScaleX="166251" custRadScaleRad="123057" custRadScaleInc="-75968">
        <dgm:presLayoutVars>
          <dgm:bulletEnabled val="1"/>
        </dgm:presLayoutVars>
      </dgm:prSet>
      <dgm:spPr/>
    </dgm:pt>
    <dgm:pt modelId="{E3E29575-1E9B-4705-8F75-62331C466ECD}" type="pres">
      <dgm:prSet presAssocID="{7CFFC969-431D-4AF4-8372-B8A6CF7CB188}" presName="parTrans" presStyleLbl="sibTrans2D1" presStyleIdx="4" presStyleCnt="7"/>
      <dgm:spPr/>
    </dgm:pt>
    <dgm:pt modelId="{8C6DFBD6-6F1C-4C84-967E-EC58F72C73DB}" type="pres">
      <dgm:prSet presAssocID="{7CFFC969-431D-4AF4-8372-B8A6CF7CB188}" presName="connectorText" presStyleLbl="sibTrans2D1" presStyleIdx="4" presStyleCnt="7"/>
      <dgm:spPr/>
    </dgm:pt>
    <dgm:pt modelId="{1E699FD3-F4E3-496A-A533-7815790BFF1A}" type="pres">
      <dgm:prSet presAssocID="{1B06CE9C-9733-4D06-A3E0-85718D9D86E3}" presName="node" presStyleLbl="node1" presStyleIdx="4" presStyleCnt="7" custScaleX="160835" custRadScaleRad="117561" custRadScaleInc="65388">
        <dgm:presLayoutVars>
          <dgm:bulletEnabled val="1"/>
        </dgm:presLayoutVars>
      </dgm:prSet>
      <dgm:spPr/>
    </dgm:pt>
    <dgm:pt modelId="{67F47F3E-45C7-4F77-BFEF-F3F27F4D2F04}" type="pres">
      <dgm:prSet presAssocID="{2E361830-8EEB-4807-B51B-A5CD48170E02}" presName="parTrans" presStyleLbl="sibTrans2D1" presStyleIdx="5" presStyleCnt="7"/>
      <dgm:spPr/>
    </dgm:pt>
    <dgm:pt modelId="{1599ECCE-FCFB-4F47-B04C-6EF5901AB303}" type="pres">
      <dgm:prSet presAssocID="{2E361830-8EEB-4807-B51B-A5CD48170E02}" presName="connectorText" presStyleLbl="sibTrans2D1" presStyleIdx="5" presStyleCnt="7"/>
      <dgm:spPr/>
    </dgm:pt>
    <dgm:pt modelId="{75D462C3-9D05-4E85-83AE-31557B965747}" type="pres">
      <dgm:prSet presAssocID="{CE520AA2-A110-4A40-AADD-D4EE035F9BF8}" presName="node" presStyleLbl="node1" presStyleIdx="5" presStyleCnt="7" custScaleX="147929" custRadScaleRad="151040" custRadScaleInc="30964">
        <dgm:presLayoutVars>
          <dgm:bulletEnabled val="1"/>
        </dgm:presLayoutVars>
      </dgm:prSet>
      <dgm:spPr/>
    </dgm:pt>
    <dgm:pt modelId="{4223330F-6D9A-40D9-B7BD-E528E462F4D9}" type="pres">
      <dgm:prSet presAssocID="{39083E56-C23A-4DDA-83E1-868EBB5B2563}" presName="parTrans" presStyleLbl="sibTrans2D1" presStyleIdx="6" presStyleCnt="7"/>
      <dgm:spPr/>
    </dgm:pt>
    <dgm:pt modelId="{BAF59568-F416-4871-84F0-37871B4E78ED}" type="pres">
      <dgm:prSet presAssocID="{39083E56-C23A-4DDA-83E1-868EBB5B2563}" presName="connectorText" presStyleLbl="sibTrans2D1" presStyleIdx="6" presStyleCnt="7"/>
      <dgm:spPr/>
    </dgm:pt>
    <dgm:pt modelId="{B4048DD7-2E14-4A68-8672-DA5C7509A046}" type="pres">
      <dgm:prSet presAssocID="{2144CCCC-7B53-40C0-9596-B1B310C40D7D}" presName="node" presStyleLbl="node1" presStyleIdx="6" presStyleCnt="7" custScaleX="161805" custRadScaleRad="142644" custRadScaleInc="-26813">
        <dgm:presLayoutVars>
          <dgm:bulletEnabled val="1"/>
        </dgm:presLayoutVars>
      </dgm:prSet>
      <dgm:spPr/>
    </dgm:pt>
  </dgm:ptLst>
  <dgm:cxnLst>
    <dgm:cxn modelId="{690C9C05-72CD-4B9C-B79D-6C0E7804A0C6}" srcId="{EB65FA3F-675F-45C1-8545-432393047538}" destId="{1B06CE9C-9733-4D06-A3E0-85718D9D86E3}" srcOrd="4" destOrd="0" parTransId="{7CFFC969-431D-4AF4-8372-B8A6CF7CB188}" sibTransId="{6F437DDF-3936-4A17-B6D6-3B1206783401}"/>
    <dgm:cxn modelId="{BB89DA0B-E89D-43C8-AAB8-810D9D7B842C}" type="presOf" srcId="{2F5F4447-590B-4579-8F0B-FA0E4DA7029E}" destId="{15F08177-AE5E-45F9-B87A-0498C6A2936B}" srcOrd="0" destOrd="0" presId="urn:microsoft.com/office/officeart/2005/8/layout/radial5"/>
    <dgm:cxn modelId="{330DC010-B017-4546-A089-508067E4F739}" type="presOf" srcId="{DEF5D355-5E8E-4F88-A93F-48D043FC3637}" destId="{4B18AC13-3216-4E88-B69C-6098DAD175D1}" srcOrd="0" destOrd="0" presId="urn:microsoft.com/office/officeart/2005/8/layout/radial5"/>
    <dgm:cxn modelId="{7E8B0C11-BDE7-405E-98A1-A17E129EB0E6}" srcId="{DEF5D355-5E8E-4F88-A93F-48D043FC3637}" destId="{EB65FA3F-675F-45C1-8545-432393047538}" srcOrd="0" destOrd="0" parTransId="{FF45546D-9C64-41FD-9E9E-F6C382D9F959}" sibTransId="{311A7061-63BD-4B52-8654-211D2ADFE08A}"/>
    <dgm:cxn modelId="{24B65A13-08D4-44E3-84A8-D8CE44722643}" srcId="{EB65FA3F-675F-45C1-8545-432393047538}" destId="{2F5F4447-590B-4579-8F0B-FA0E4DA7029E}" srcOrd="2" destOrd="0" parTransId="{05C45032-C788-4D8E-8AD6-9E87F4CB0757}" sibTransId="{8ADEAC82-AE0F-4464-B055-C424EC73B7B2}"/>
    <dgm:cxn modelId="{D4B68513-C727-4189-9C27-DC3175AA163E}" type="presOf" srcId="{05C45032-C788-4D8E-8AD6-9E87F4CB0757}" destId="{BD3431BF-EAA0-4C75-B0B9-D519D1D8ED4C}" srcOrd="0" destOrd="0" presId="urn:microsoft.com/office/officeart/2005/8/layout/radial5"/>
    <dgm:cxn modelId="{9C38BF15-F76F-405E-AF99-016CF6151E08}" type="presOf" srcId="{56714D57-16FB-4432-B53B-2DA30FEC3800}" destId="{A08D74BD-AC92-4487-82D6-11C9E59221F4}" srcOrd="1" destOrd="0" presId="urn:microsoft.com/office/officeart/2005/8/layout/radial5"/>
    <dgm:cxn modelId="{D54BF523-DED6-4A18-ADA5-C234296C3D76}" type="presOf" srcId="{A05D8A6D-E5EA-446A-A049-0642ABA7F1F0}" destId="{3F74479A-621D-4E1C-9299-895358AA6AC4}" srcOrd="0" destOrd="0" presId="urn:microsoft.com/office/officeart/2005/8/layout/radial5"/>
    <dgm:cxn modelId="{02265428-3B23-4DD3-A108-B435B9B363BE}" srcId="{EB65FA3F-675F-45C1-8545-432393047538}" destId="{E4F01305-DC18-4E48-9BCA-759940DE7946}" srcOrd="1" destOrd="0" parTransId="{56714D57-16FB-4432-B53B-2DA30FEC3800}" sibTransId="{46D53C95-4BB3-401E-80CC-7261211C2A42}"/>
    <dgm:cxn modelId="{C3BEA32C-46E8-4431-8D6D-4510AAA32EA5}" type="presOf" srcId="{56714D57-16FB-4432-B53B-2DA30FEC3800}" destId="{F4197712-75FA-4D89-98AE-8E388D6F9A08}" srcOrd="0" destOrd="0" presId="urn:microsoft.com/office/officeart/2005/8/layout/radial5"/>
    <dgm:cxn modelId="{768A5C37-F011-4C84-96D5-D3213E33BB06}" type="presOf" srcId="{39083E56-C23A-4DDA-83E1-868EBB5B2563}" destId="{4223330F-6D9A-40D9-B7BD-E528E462F4D9}" srcOrd="0" destOrd="0" presId="urn:microsoft.com/office/officeart/2005/8/layout/radial5"/>
    <dgm:cxn modelId="{55C6D648-09ED-4544-94D1-0E727E930DB6}" type="presOf" srcId="{FC81E453-27F4-42C6-9074-2ED43E4ECB4A}" destId="{9474B7E8-B1C4-49E0-95BF-593E839C5289}" srcOrd="1" destOrd="0" presId="urn:microsoft.com/office/officeart/2005/8/layout/radial5"/>
    <dgm:cxn modelId="{7BBDC64D-8EDB-478F-BB8D-315CF7296EAF}" type="presOf" srcId="{7CFFC969-431D-4AF4-8372-B8A6CF7CB188}" destId="{E3E29575-1E9B-4705-8F75-62331C466ECD}" srcOrd="0" destOrd="0" presId="urn:microsoft.com/office/officeart/2005/8/layout/radial5"/>
    <dgm:cxn modelId="{4D9C5952-89DB-4B4E-BC97-D55D8BC30CF9}" type="presOf" srcId="{CE520AA2-A110-4A40-AADD-D4EE035F9BF8}" destId="{75D462C3-9D05-4E85-83AE-31557B965747}" srcOrd="0" destOrd="0" presId="urn:microsoft.com/office/officeart/2005/8/layout/radial5"/>
    <dgm:cxn modelId="{9BC5AB53-534B-4FCA-AE7E-17AE268D58DC}" type="presOf" srcId="{D42EF43F-3F61-4078-9D8C-7CBA900C5503}" destId="{96C2EAB9-9663-438E-BCF6-70943EFBEADA}" srcOrd="0" destOrd="0" presId="urn:microsoft.com/office/officeart/2005/8/layout/radial5"/>
    <dgm:cxn modelId="{086E3B75-7768-4451-A474-3DDF3B1B7584}" type="presOf" srcId="{E4F01305-DC18-4E48-9BCA-759940DE7946}" destId="{FFA15A4E-BA07-48AB-BCCB-72C99ADEF215}" srcOrd="0" destOrd="0" presId="urn:microsoft.com/office/officeart/2005/8/layout/radial5"/>
    <dgm:cxn modelId="{93DB8156-B197-439E-8343-02756FEFE33E}" type="presOf" srcId="{9C2E2751-E6BF-46A5-84D7-1C53F51EFBDA}" destId="{949E33FE-0AFA-4945-8B71-D239D37C9662}" srcOrd="0" destOrd="0" presId="urn:microsoft.com/office/officeart/2005/8/layout/radial5"/>
    <dgm:cxn modelId="{A11D5480-43E0-4113-98CB-7DAF20050DA2}" type="presOf" srcId="{39083E56-C23A-4DDA-83E1-868EBB5B2563}" destId="{BAF59568-F416-4871-84F0-37871B4E78ED}" srcOrd="1" destOrd="0" presId="urn:microsoft.com/office/officeart/2005/8/layout/radial5"/>
    <dgm:cxn modelId="{ABA4A688-8A36-4243-9172-B455C378268D}" type="presOf" srcId="{2144CCCC-7B53-40C0-9596-B1B310C40D7D}" destId="{B4048DD7-2E14-4A68-8672-DA5C7509A046}" srcOrd="0" destOrd="0" presId="urn:microsoft.com/office/officeart/2005/8/layout/radial5"/>
    <dgm:cxn modelId="{A86CBE93-B6CF-42CE-978E-8D78727ACE2D}" type="presOf" srcId="{2E361830-8EEB-4807-B51B-A5CD48170E02}" destId="{67F47F3E-45C7-4F77-BFEF-F3F27F4D2F04}" srcOrd="0" destOrd="0" presId="urn:microsoft.com/office/officeart/2005/8/layout/radial5"/>
    <dgm:cxn modelId="{77B39496-982E-4835-8513-079517D252CB}" type="presOf" srcId="{7CFFC969-431D-4AF4-8372-B8A6CF7CB188}" destId="{8C6DFBD6-6F1C-4C84-967E-EC58F72C73DB}" srcOrd="1" destOrd="0" presId="urn:microsoft.com/office/officeart/2005/8/layout/radial5"/>
    <dgm:cxn modelId="{82A2F897-2964-4D76-8B3E-9FE4A5CDA860}" srcId="{EB65FA3F-675F-45C1-8545-432393047538}" destId="{2144CCCC-7B53-40C0-9596-B1B310C40D7D}" srcOrd="6" destOrd="0" parTransId="{39083E56-C23A-4DDA-83E1-868EBB5B2563}" sibTransId="{5F097F0E-444D-4151-9CDA-6FDD7BA7CA53}"/>
    <dgm:cxn modelId="{7205A498-C3F4-45EA-AB07-3387A0CF21B3}" type="presOf" srcId="{FC81E453-27F4-42C6-9074-2ED43E4ECB4A}" destId="{35A82AA2-EBF8-4743-A6AD-AFE23C2166D5}" srcOrd="0" destOrd="0" presId="urn:microsoft.com/office/officeart/2005/8/layout/radial5"/>
    <dgm:cxn modelId="{57D3089A-9413-43A2-A4EE-37FE7E958014}" srcId="{EB65FA3F-675F-45C1-8545-432393047538}" destId="{9C2E2751-E6BF-46A5-84D7-1C53F51EFBDA}" srcOrd="3" destOrd="0" parTransId="{FC81E453-27F4-42C6-9074-2ED43E4ECB4A}" sibTransId="{97193539-972D-4095-819D-D7D3BC6D5947}"/>
    <dgm:cxn modelId="{16941AA2-CBC0-4AE1-9713-B392DD4D28FE}" type="presOf" srcId="{05C45032-C788-4D8E-8AD6-9E87F4CB0757}" destId="{026C522E-A51B-4F81-9746-6114D338C11C}" srcOrd="1" destOrd="0" presId="urn:microsoft.com/office/officeart/2005/8/layout/radial5"/>
    <dgm:cxn modelId="{A5F6A7AC-38C5-4F2A-8F90-E2AE5ADB2201}" type="presOf" srcId="{D42EF43F-3F61-4078-9D8C-7CBA900C5503}" destId="{14EBB81A-E7D8-426A-B957-8A0BDB847340}" srcOrd="1" destOrd="0" presId="urn:microsoft.com/office/officeart/2005/8/layout/radial5"/>
    <dgm:cxn modelId="{09783BAE-FBCB-4499-91A4-8AB397041CC9}" type="presOf" srcId="{2E361830-8EEB-4807-B51B-A5CD48170E02}" destId="{1599ECCE-FCFB-4F47-B04C-6EF5901AB303}" srcOrd="1" destOrd="0" presId="urn:microsoft.com/office/officeart/2005/8/layout/radial5"/>
    <dgm:cxn modelId="{32A5CABB-54D5-418B-B205-8A05410590EB}" srcId="{EB65FA3F-675F-45C1-8545-432393047538}" destId="{A05D8A6D-E5EA-446A-A049-0642ABA7F1F0}" srcOrd="0" destOrd="0" parTransId="{D42EF43F-3F61-4078-9D8C-7CBA900C5503}" sibTransId="{EC569604-32B2-4664-9ED9-74555A68F480}"/>
    <dgm:cxn modelId="{9A61C6EC-14CC-4617-B6C4-957529D88C29}" type="presOf" srcId="{EB65FA3F-675F-45C1-8545-432393047538}" destId="{AA39EE89-8F35-4D6A-8994-F8BEA083C2B2}" srcOrd="0" destOrd="0" presId="urn:microsoft.com/office/officeart/2005/8/layout/radial5"/>
    <dgm:cxn modelId="{B6CB3AF0-E68A-43D4-94CA-1067459CC9D8}" type="presOf" srcId="{1B06CE9C-9733-4D06-A3E0-85718D9D86E3}" destId="{1E699FD3-F4E3-496A-A533-7815790BFF1A}" srcOrd="0" destOrd="0" presId="urn:microsoft.com/office/officeart/2005/8/layout/radial5"/>
    <dgm:cxn modelId="{6857D0FC-7729-4DD5-94CA-B29078D43E04}" srcId="{EB65FA3F-675F-45C1-8545-432393047538}" destId="{CE520AA2-A110-4A40-AADD-D4EE035F9BF8}" srcOrd="5" destOrd="0" parTransId="{2E361830-8EEB-4807-B51B-A5CD48170E02}" sibTransId="{DBA54E26-C9C3-4625-B54D-59AED981916F}"/>
    <dgm:cxn modelId="{4BB42D12-BBC3-405A-B64E-63FAE70009D5}" type="presParOf" srcId="{4B18AC13-3216-4E88-B69C-6098DAD175D1}" destId="{AA39EE89-8F35-4D6A-8994-F8BEA083C2B2}" srcOrd="0" destOrd="0" presId="urn:microsoft.com/office/officeart/2005/8/layout/radial5"/>
    <dgm:cxn modelId="{7B9E516B-C705-4FDD-A8B0-11D2CA44A0B2}" type="presParOf" srcId="{4B18AC13-3216-4E88-B69C-6098DAD175D1}" destId="{96C2EAB9-9663-438E-BCF6-70943EFBEADA}" srcOrd="1" destOrd="0" presId="urn:microsoft.com/office/officeart/2005/8/layout/radial5"/>
    <dgm:cxn modelId="{64E22BA9-E068-43A3-835E-C0B1D66C2DF1}" type="presParOf" srcId="{96C2EAB9-9663-438E-BCF6-70943EFBEADA}" destId="{14EBB81A-E7D8-426A-B957-8A0BDB847340}" srcOrd="0" destOrd="0" presId="urn:microsoft.com/office/officeart/2005/8/layout/radial5"/>
    <dgm:cxn modelId="{FE4C9954-C0C3-4C3B-BEA8-BE23411DDF74}" type="presParOf" srcId="{4B18AC13-3216-4E88-B69C-6098DAD175D1}" destId="{3F74479A-621D-4E1C-9299-895358AA6AC4}" srcOrd="2" destOrd="0" presId="urn:microsoft.com/office/officeart/2005/8/layout/radial5"/>
    <dgm:cxn modelId="{380117C4-E02B-47D2-BC4D-4F72871B3610}" type="presParOf" srcId="{4B18AC13-3216-4E88-B69C-6098DAD175D1}" destId="{F4197712-75FA-4D89-98AE-8E388D6F9A08}" srcOrd="3" destOrd="0" presId="urn:microsoft.com/office/officeart/2005/8/layout/radial5"/>
    <dgm:cxn modelId="{0A1FEAE4-B686-4668-ACB0-413AA6AC9AE2}" type="presParOf" srcId="{F4197712-75FA-4D89-98AE-8E388D6F9A08}" destId="{A08D74BD-AC92-4487-82D6-11C9E59221F4}" srcOrd="0" destOrd="0" presId="urn:microsoft.com/office/officeart/2005/8/layout/radial5"/>
    <dgm:cxn modelId="{3AB5B003-A88F-48B8-BFAF-8FAFF0C703EB}" type="presParOf" srcId="{4B18AC13-3216-4E88-B69C-6098DAD175D1}" destId="{FFA15A4E-BA07-48AB-BCCB-72C99ADEF215}" srcOrd="4" destOrd="0" presId="urn:microsoft.com/office/officeart/2005/8/layout/radial5"/>
    <dgm:cxn modelId="{CC11D764-D0AC-41D1-88B1-4C012102F6E7}" type="presParOf" srcId="{4B18AC13-3216-4E88-B69C-6098DAD175D1}" destId="{BD3431BF-EAA0-4C75-B0B9-D519D1D8ED4C}" srcOrd="5" destOrd="0" presId="urn:microsoft.com/office/officeart/2005/8/layout/radial5"/>
    <dgm:cxn modelId="{786E9D28-B280-4EE6-9382-8456A3A2FE9E}" type="presParOf" srcId="{BD3431BF-EAA0-4C75-B0B9-D519D1D8ED4C}" destId="{026C522E-A51B-4F81-9746-6114D338C11C}" srcOrd="0" destOrd="0" presId="urn:microsoft.com/office/officeart/2005/8/layout/radial5"/>
    <dgm:cxn modelId="{52BA9323-4BF8-4950-AC4C-FA6A75210952}" type="presParOf" srcId="{4B18AC13-3216-4E88-B69C-6098DAD175D1}" destId="{15F08177-AE5E-45F9-B87A-0498C6A2936B}" srcOrd="6" destOrd="0" presId="urn:microsoft.com/office/officeart/2005/8/layout/radial5"/>
    <dgm:cxn modelId="{1120522B-759A-4CF0-836A-E7D941761A52}" type="presParOf" srcId="{4B18AC13-3216-4E88-B69C-6098DAD175D1}" destId="{35A82AA2-EBF8-4743-A6AD-AFE23C2166D5}" srcOrd="7" destOrd="0" presId="urn:microsoft.com/office/officeart/2005/8/layout/radial5"/>
    <dgm:cxn modelId="{72C01586-7C77-4BA2-8C96-5C78AB06CB7F}" type="presParOf" srcId="{35A82AA2-EBF8-4743-A6AD-AFE23C2166D5}" destId="{9474B7E8-B1C4-49E0-95BF-593E839C5289}" srcOrd="0" destOrd="0" presId="urn:microsoft.com/office/officeart/2005/8/layout/radial5"/>
    <dgm:cxn modelId="{0BE4C6F1-D7AD-4E1F-AA85-88A275A669C8}" type="presParOf" srcId="{4B18AC13-3216-4E88-B69C-6098DAD175D1}" destId="{949E33FE-0AFA-4945-8B71-D239D37C9662}" srcOrd="8" destOrd="0" presId="urn:microsoft.com/office/officeart/2005/8/layout/radial5"/>
    <dgm:cxn modelId="{42686DAA-C1E3-41D9-B5CB-B8A88593684D}" type="presParOf" srcId="{4B18AC13-3216-4E88-B69C-6098DAD175D1}" destId="{E3E29575-1E9B-4705-8F75-62331C466ECD}" srcOrd="9" destOrd="0" presId="urn:microsoft.com/office/officeart/2005/8/layout/radial5"/>
    <dgm:cxn modelId="{6CF5EC3B-41CB-408D-936E-D3DEE50B3330}" type="presParOf" srcId="{E3E29575-1E9B-4705-8F75-62331C466ECD}" destId="{8C6DFBD6-6F1C-4C84-967E-EC58F72C73DB}" srcOrd="0" destOrd="0" presId="urn:microsoft.com/office/officeart/2005/8/layout/radial5"/>
    <dgm:cxn modelId="{368683FE-D0FE-46A9-BE97-C64552CF3E5F}" type="presParOf" srcId="{4B18AC13-3216-4E88-B69C-6098DAD175D1}" destId="{1E699FD3-F4E3-496A-A533-7815790BFF1A}" srcOrd="10" destOrd="0" presId="urn:microsoft.com/office/officeart/2005/8/layout/radial5"/>
    <dgm:cxn modelId="{9B49BB5E-4068-4408-8FAC-00505FF86A0C}" type="presParOf" srcId="{4B18AC13-3216-4E88-B69C-6098DAD175D1}" destId="{67F47F3E-45C7-4F77-BFEF-F3F27F4D2F04}" srcOrd="11" destOrd="0" presId="urn:microsoft.com/office/officeart/2005/8/layout/radial5"/>
    <dgm:cxn modelId="{EEFEFCCE-A99A-4E06-BCB9-905EBFBF554B}" type="presParOf" srcId="{67F47F3E-45C7-4F77-BFEF-F3F27F4D2F04}" destId="{1599ECCE-FCFB-4F47-B04C-6EF5901AB303}" srcOrd="0" destOrd="0" presId="urn:microsoft.com/office/officeart/2005/8/layout/radial5"/>
    <dgm:cxn modelId="{9B6226D9-1E54-41CF-8159-80EEA7915173}" type="presParOf" srcId="{4B18AC13-3216-4E88-B69C-6098DAD175D1}" destId="{75D462C3-9D05-4E85-83AE-31557B965747}" srcOrd="12" destOrd="0" presId="urn:microsoft.com/office/officeart/2005/8/layout/radial5"/>
    <dgm:cxn modelId="{D9FD1A58-A385-4F85-AA44-12FD04B77816}" type="presParOf" srcId="{4B18AC13-3216-4E88-B69C-6098DAD175D1}" destId="{4223330F-6D9A-40D9-B7BD-E528E462F4D9}" srcOrd="13" destOrd="0" presId="urn:microsoft.com/office/officeart/2005/8/layout/radial5"/>
    <dgm:cxn modelId="{B1CD932D-D1E6-4910-9A2A-3CACD54FD4EC}" type="presParOf" srcId="{4223330F-6D9A-40D9-B7BD-E528E462F4D9}" destId="{BAF59568-F416-4871-84F0-37871B4E78ED}" srcOrd="0" destOrd="0" presId="urn:microsoft.com/office/officeart/2005/8/layout/radial5"/>
    <dgm:cxn modelId="{4CFB11D0-71DD-4FA2-864C-6DE92D6F895D}" type="presParOf" srcId="{4B18AC13-3216-4E88-B69C-6098DAD175D1}" destId="{B4048DD7-2E14-4A68-8672-DA5C7509A046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6CAC-783A-4821-9C44-E42E0A9AE067}" type="doc">
      <dgm:prSet loTypeId="urn:microsoft.com/office/officeart/2005/8/layout/venn1" loCatId="relationship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4257E1-A198-4877-8401-1A0B2F3B3498}">
      <dgm:prSet custT="1"/>
      <dgm:spPr/>
      <dgm:t>
        <a:bodyPr/>
        <a:lstStyle/>
        <a:p>
          <a:pPr rtl="0"/>
          <a:r>
            <a:rPr lang="en-US" sz="1600" b="1" dirty="0">
              <a:solidFill>
                <a:srgbClr val="FF0000"/>
              </a:solidFill>
            </a:rPr>
            <a:t>PROBABILITY SAMPLING</a:t>
          </a:r>
        </a:p>
        <a:p>
          <a:pPr rtl="0"/>
          <a:r>
            <a:rPr lang="en-US" sz="1800" dirty="0"/>
            <a:t>Any method of sampling that utilizes some form </a:t>
          </a:r>
          <a:r>
            <a:rPr lang="en-US" sz="1800" dirty="0">
              <a:solidFill>
                <a:schemeClr val="tx1"/>
              </a:solidFill>
            </a:rPr>
            <a:t>of </a:t>
          </a:r>
          <a:r>
            <a:rPr lang="en-US" sz="1800" i="1" dirty="0">
              <a:solidFill>
                <a:schemeClr val="tx1"/>
              </a:solidFill>
            </a:rPr>
            <a:t>random selection</a:t>
          </a:r>
          <a:r>
            <a:rPr lang="en-US" sz="1800" dirty="0">
              <a:solidFill>
                <a:schemeClr val="tx1"/>
              </a:solidFill>
            </a:rPr>
            <a:t>.</a:t>
          </a:r>
        </a:p>
        <a:p>
          <a:pPr rtl="0"/>
          <a:r>
            <a:rPr lang="en-US" sz="1800" dirty="0"/>
            <a:t>In order to have a random selection method, you must set up some process or procedure that assures that the different units in your population have equal probabilities of being chosen. </a:t>
          </a:r>
        </a:p>
        <a:p>
          <a:pPr rtl="0"/>
          <a:endParaRPr lang="en-US" sz="1600" dirty="0"/>
        </a:p>
      </dgm:t>
    </dgm:pt>
    <dgm:pt modelId="{2BDFEF80-DEC5-451B-A856-7CA5A87B0988}" type="parTrans" cxnId="{9C502608-3EC4-47B1-BC47-885322EBE204}">
      <dgm:prSet/>
      <dgm:spPr/>
      <dgm:t>
        <a:bodyPr/>
        <a:lstStyle/>
        <a:p>
          <a:endParaRPr lang="en-US"/>
        </a:p>
      </dgm:t>
    </dgm:pt>
    <dgm:pt modelId="{52AA6EFF-8F03-4748-99E4-960ECAE22244}" type="sibTrans" cxnId="{9C502608-3EC4-47B1-BC47-885322EBE204}">
      <dgm:prSet/>
      <dgm:spPr/>
      <dgm:t>
        <a:bodyPr/>
        <a:lstStyle/>
        <a:p>
          <a:endParaRPr lang="en-US"/>
        </a:p>
      </dgm:t>
    </dgm:pt>
    <dgm:pt modelId="{34BA15F2-A506-472D-B397-F9A9EC4F2DAD}">
      <dgm:prSet custT="1"/>
      <dgm:spPr/>
      <dgm:t>
        <a:bodyPr/>
        <a:lstStyle/>
        <a:p>
          <a:pPr algn="l" rtl="0"/>
          <a:r>
            <a:rPr lang="en-US" sz="1700" b="1" dirty="0">
              <a:solidFill>
                <a:srgbClr val="FF0000"/>
              </a:solidFill>
            </a:rPr>
            <a:t>NON-PROBABILITY SAMPLING</a:t>
          </a:r>
        </a:p>
        <a:p>
          <a:pPr algn="ctr" rtl="0"/>
          <a:r>
            <a:rPr lang="en-US" sz="1800" dirty="0"/>
            <a:t>Does not involve </a:t>
          </a:r>
          <a:r>
            <a:rPr lang="en-US" sz="1800" i="1" dirty="0"/>
            <a:t>random</a:t>
          </a:r>
          <a:r>
            <a:rPr lang="en-US" sz="1800" dirty="0"/>
            <a:t> selection. </a:t>
          </a:r>
        </a:p>
        <a:p>
          <a:pPr algn="ctr" rtl="0"/>
          <a:r>
            <a:rPr lang="en-US" sz="1800" dirty="0"/>
            <a:t>Used when sampling frames are difficult to obtain.</a:t>
          </a:r>
        </a:p>
        <a:p>
          <a:pPr algn="ctr" rtl="0"/>
          <a:r>
            <a:rPr lang="en-US" sz="1800" dirty="0"/>
            <a:t>Is considerably less expensive than doing probability sampling, but the results are of limited value.</a:t>
          </a:r>
        </a:p>
      </dgm:t>
    </dgm:pt>
    <dgm:pt modelId="{FB053B4A-C957-4946-8368-5572EF086C13}" type="parTrans" cxnId="{06CA4E44-2C82-417F-870F-978EDB7F17AD}">
      <dgm:prSet/>
      <dgm:spPr/>
      <dgm:t>
        <a:bodyPr/>
        <a:lstStyle/>
        <a:p>
          <a:endParaRPr lang="en-US"/>
        </a:p>
      </dgm:t>
    </dgm:pt>
    <dgm:pt modelId="{36DD7A79-EBC5-439B-952E-F8F45B519521}" type="sibTrans" cxnId="{06CA4E44-2C82-417F-870F-978EDB7F17AD}">
      <dgm:prSet/>
      <dgm:spPr/>
      <dgm:t>
        <a:bodyPr/>
        <a:lstStyle/>
        <a:p>
          <a:endParaRPr lang="en-US"/>
        </a:p>
      </dgm:t>
    </dgm:pt>
    <dgm:pt modelId="{46A0688E-F530-487A-87D4-6DEF9642FDC7}" type="pres">
      <dgm:prSet presAssocID="{D8F26CAC-783A-4821-9C44-E42E0A9AE067}" presName="compositeShape" presStyleCnt="0">
        <dgm:presLayoutVars>
          <dgm:chMax val="7"/>
          <dgm:dir/>
          <dgm:resizeHandles val="exact"/>
        </dgm:presLayoutVars>
      </dgm:prSet>
      <dgm:spPr/>
    </dgm:pt>
    <dgm:pt modelId="{5BFCD3BC-69CD-4CFE-AEE7-E7D858C26C7C}" type="pres">
      <dgm:prSet presAssocID="{A24257E1-A198-4877-8401-1A0B2F3B3498}" presName="circ1" presStyleLbl="vennNode1" presStyleIdx="0" presStyleCnt="2"/>
      <dgm:spPr/>
    </dgm:pt>
    <dgm:pt modelId="{B253842B-9AD2-4B33-AFC4-10D15A3E0C2A}" type="pres">
      <dgm:prSet presAssocID="{A24257E1-A198-4877-8401-1A0B2F3B349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E76CA6C-ECF3-42D5-8DAA-781802DDB3C2}" type="pres">
      <dgm:prSet presAssocID="{34BA15F2-A506-472D-B397-F9A9EC4F2DAD}" presName="circ2" presStyleLbl="vennNode1" presStyleIdx="1" presStyleCnt="2"/>
      <dgm:spPr/>
    </dgm:pt>
    <dgm:pt modelId="{C2237E87-32D9-48B6-87EA-D2F2D4DB3052}" type="pres">
      <dgm:prSet presAssocID="{34BA15F2-A506-472D-B397-F9A9EC4F2DA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C502608-3EC4-47B1-BC47-885322EBE204}" srcId="{D8F26CAC-783A-4821-9C44-E42E0A9AE067}" destId="{A24257E1-A198-4877-8401-1A0B2F3B3498}" srcOrd="0" destOrd="0" parTransId="{2BDFEF80-DEC5-451B-A856-7CA5A87B0988}" sibTransId="{52AA6EFF-8F03-4748-99E4-960ECAE22244}"/>
    <dgm:cxn modelId="{0D3CCD16-BDB6-4D17-971A-92CD1A010CA9}" type="presOf" srcId="{D8F26CAC-783A-4821-9C44-E42E0A9AE067}" destId="{46A0688E-F530-487A-87D4-6DEF9642FDC7}" srcOrd="0" destOrd="0" presId="urn:microsoft.com/office/officeart/2005/8/layout/venn1"/>
    <dgm:cxn modelId="{06CA4E44-2C82-417F-870F-978EDB7F17AD}" srcId="{D8F26CAC-783A-4821-9C44-E42E0A9AE067}" destId="{34BA15F2-A506-472D-B397-F9A9EC4F2DAD}" srcOrd="1" destOrd="0" parTransId="{FB053B4A-C957-4946-8368-5572EF086C13}" sibTransId="{36DD7A79-EBC5-439B-952E-F8F45B519521}"/>
    <dgm:cxn modelId="{04DDBA58-E3EA-4882-870D-9B38E75D702E}" type="presOf" srcId="{A24257E1-A198-4877-8401-1A0B2F3B3498}" destId="{B253842B-9AD2-4B33-AFC4-10D15A3E0C2A}" srcOrd="1" destOrd="0" presId="urn:microsoft.com/office/officeart/2005/8/layout/venn1"/>
    <dgm:cxn modelId="{5AA9A5C2-1F04-4A9F-AF6A-34520F0C265F}" type="presOf" srcId="{A24257E1-A198-4877-8401-1A0B2F3B3498}" destId="{5BFCD3BC-69CD-4CFE-AEE7-E7D858C26C7C}" srcOrd="0" destOrd="0" presId="urn:microsoft.com/office/officeart/2005/8/layout/venn1"/>
    <dgm:cxn modelId="{3CC777CA-C7C4-4CD7-8143-9433E1CA52EC}" type="presOf" srcId="{34BA15F2-A506-472D-B397-F9A9EC4F2DAD}" destId="{C2237E87-32D9-48B6-87EA-D2F2D4DB3052}" srcOrd="1" destOrd="0" presId="urn:microsoft.com/office/officeart/2005/8/layout/venn1"/>
    <dgm:cxn modelId="{944384F3-336D-4799-B0C6-D78AB3BAEEF2}" type="presOf" srcId="{34BA15F2-A506-472D-B397-F9A9EC4F2DAD}" destId="{2E76CA6C-ECF3-42D5-8DAA-781802DDB3C2}" srcOrd="0" destOrd="0" presId="urn:microsoft.com/office/officeart/2005/8/layout/venn1"/>
    <dgm:cxn modelId="{51CE5BCF-54BD-4C72-B6D2-6782DFB2D9F4}" type="presParOf" srcId="{46A0688E-F530-487A-87D4-6DEF9642FDC7}" destId="{5BFCD3BC-69CD-4CFE-AEE7-E7D858C26C7C}" srcOrd="0" destOrd="0" presId="urn:microsoft.com/office/officeart/2005/8/layout/venn1"/>
    <dgm:cxn modelId="{14AC4188-0928-44F2-89AD-A3CE1DDF5EB6}" type="presParOf" srcId="{46A0688E-F530-487A-87D4-6DEF9642FDC7}" destId="{B253842B-9AD2-4B33-AFC4-10D15A3E0C2A}" srcOrd="1" destOrd="0" presId="urn:microsoft.com/office/officeart/2005/8/layout/venn1"/>
    <dgm:cxn modelId="{EBF9A5D6-4AF7-4C5F-ACD6-E602B7E509D4}" type="presParOf" srcId="{46A0688E-F530-487A-87D4-6DEF9642FDC7}" destId="{2E76CA6C-ECF3-42D5-8DAA-781802DDB3C2}" srcOrd="2" destOrd="0" presId="urn:microsoft.com/office/officeart/2005/8/layout/venn1"/>
    <dgm:cxn modelId="{F94FAFE9-5803-4D8A-83E6-39B4839AE166}" type="presParOf" srcId="{46A0688E-F530-487A-87D4-6DEF9642FDC7}" destId="{C2237E87-32D9-48B6-87EA-D2F2D4DB3052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1213A-5708-49FD-8DCD-9F06DA6B0DB3}" type="doc">
      <dgm:prSet loTypeId="urn:microsoft.com/office/officeart/2005/8/layout/target1" loCatId="relationship" qsTypeId="urn:microsoft.com/office/officeart/2005/8/quickstyle/simple4" qsCatId="simple" csTypeId="urn:microsoft.com/office/officeart/2005/8/colors/accent2_2" csCatId="accent2" phldr="1"/>
      <dgm:spPr/>
    </dgm:pt>
    <dgm:pt modelId="{093D5202-75B8-4B4C-B6F0-515AAFBE1844}">
      <dgm:prSet phldrT="[Text]"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1" action="ppaction://hlinkfile"/>
            </a:rPr>
            <a:t>SIMPLE RANDOM SAMPLING</a:t>
          </a:r>
          <a:endParaRPr lang="en-US" sz="1600" dirty="0"/>
        </a:p>
        <a:p>
          <a:endParaRPr lang="en-US" sz="1600" dirty="0"/>
        </a:p>
        <a:p>
          <a:endParaRPr lang="en-US" sz="1600" dirty="0"/>
        </a:p>
      </dgm:t>
    </dgm:pt>
    <dgm:pt modelId="{C4DFB097-492C-4CCF-81F5-2DA1BD1046C1}" type="parTrans" cxnId="{AFE03E2B-53E0-4EE9-8483-DEBF179DE0B0}">
      <dgm:prSet/>
      <dgm:spPr/>
      <dgm:t>
        <a:bodyPr/>
        <a:lstStyle/>
        <a:p>
          <a:endParaRPr lang="en-US"/>
        </a:p>
      </dgm:t>
    </dgm:pt>
    <dgm:pt modelId="{DD18F249-2AC7-4CD7-A603-70197E957C16}" type="sibTrans" cxnId="{AFE03E2B-53E0-4EE9-8483-DEBF179DE0B0}">
      <dgm:prSet/>
      <dgm:spPr/>
      <dgm:t>
        <a:bodyPr/>
        <a:lstStyle/>
        <a:p>
          <a:endParaRPr lang="en-US"/>
        </a:p>
      </dgm:t>
    </dgm:pt>
    <dgm:pt modelId="{E4A241ED-694B-4E3F-9BF5-7CD1717DA1D7}">
      <dgm:prSet phldrT="[Text]"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2" action="ppaction://hlinkfile"/>
            </a:rPr>
            <a:t>STRATIFIED SAMPLING</a:t>
          </a:r>
          <a:endParaRPr lang="en-US" sz="1600" dirty="0"/>
        </a:p>
      </dgm:t>
    </dgm:pt>
    <dgm:pt modelId="{F7EA35DF-EFE1-4EE9-8C7A-718A722BB748}" type="parTrans" cxnId="{02B16B0C-1997-487A-92F2-233A6C9F61EF}">
      <dgm:prSet/>
      <dgm:spPr/>
      <dgm:t>
        <a:bodyPr/>
        <a:lstStyle/>
        <a:p>
          <a:endParaRPr lang="en-US"/>
        </a:p>
      </dgm:t>
    </dgm:pt>
    <dgm:pt modelId="{5C705BD7-9953-4663-B117-4DE739A25B3A}" type="sibTrans" cxnId="{02B16B0C-1997-487A-92F2-233A6C9F61EF}">
      <dgm:prSet/>
      <dgm:spPr/>
      <dgm:t>
        <a:bodyPr/>
        <a:lstStyle/>
        <a:p>
          <a:endParaRPr lang="en-US"/>
        </a:p>
      </dgm:t>
    </dgm:pt>
    <dgm:pt modelId="{9C219324-A45C-44A0-BCDE-8AB2EBFCE30B}">
      <dgm:prSet phldrT="[Text]" custT="1"/>
      <dgm:spPr/>
      <dgm:t>
        <a:bodyPr/>
        <a:lstStyle/>
        <a:p>
          <a:endParaRPr lang="en-US" sz="1600" dirty="0"/>
        </a:p>
        <a:p>
          <a:r>
            <a:rPr lang="en-US" sz="1600" u="none" dirty="0">
              <a:effectLst/>
              <a:hlinkClick xmlns:r="http://schemas.openxmlformats.org/officeDocument/2006/relationships" r:id="rId3" action="ppaction://hlinkfile"/>
            </a:rPr>
            <a:t>CLUSTER</a:t>
          </a:r>
          <a:r>
            <a:rPr lang="en-US" sz="1600" dirty="0">
              <a:hlinkClick xmlns:r="http://schemas.openxmlformats.org/officeDocument/2006/relationships" r:id="rId3" action="ppaction://hlinkfile"/>
            </a:rPr>
            <a:t> SAMPLING</a:t>
          </a:r>
          <a:endParaRPr lang="en-US" sz="1600" dirty="0"/>
        </a:p>
        <a:p>
          <a:endParaRPr lang="en-US" sz="1600" dirty="0"/>
        </a:p>
      </dgm:t>
    </dgm:pt>
    <dgm:pt modelId="{46E3B201-CD30-4739-88DA-9377B981BE9F}" type="parTrans" cxnId="{4A65A7C5-183E-4AD6-9CB9-304D5ECCADBD}">
      <dgm:prSet/>
      <dgm:spPr/>
      <dgm:t>
        <a:bodyPr/>
        <a:lstStyle/>
        <a:p>
          <a:endParaRPr lang="en-US"/>
        </a:p>
      </dgm:t>
    </dgm:pt>
    <dgm:pt modelId="{C4C8F9FE-078E-4D16-9235-3D5E4869530E}" type="sibTrans" cxnId="{4A65A7C5-183E-4AD6-9CB9-304D5ECCADBD}">
      <dgm:prSet/>
      <dgm:spPr/>
      <dgm:t>
        <a:bodyPr/>
        <a:lstStyle/>
        <a:p>
          <a:endParaRPr lang="en-US"/>
        </a:p>
      </dgm:t>
    </dgm:pt>
    <dgm:pt modelId="{009B9493-33AA-45E1-B253-5043777B9F3D}">
      <dgm:prSet phldrT="[Text]" custT="1"/>
      <dgm:spPr/>
      <dgm:t>
        <a:bodyPr/>
        <a:lstStyle/>
        <a:p>
          <a:endParaRPr lang="en-US" sz="1600" dirty="0"/>
        </a:p>
        <a:p>
          <a:r>
            <a:rPr lang="en-US" sz="1600" dirty="0">
              <a:hlinkClick xmlns:r="http://schemas.openxmlformats.org/officeDocument/2006/relationships" r:id="rId4" action="ppaction://hlinkfile"/>
            </a:rPr>
            <a:t>MULTISTAGE SAMPLING</a:t>
          </a:r>
          <a:endParaRPr lang="en-US" sz="1600" dirty="0"/>
        </a:p>
      </dgm:t>
    </dgm:pt>
    <dgm:pt modelId="{D4CC16D7-0B3E-49DF-BF0C-A68A7C795E7A}" type="parTrans" cxnId="{9D08274A-7103-4EB1-A956-6EA4986803DE}">
      <dgm:prSet/>
      <dgm:spPr/>
      <dgm:t>
        <a:bodyPr/>
        <a:lstStyle/>
        <a:p>
          <a:endParaRPr lang="en-US"/>
        </a:p>
      </dgm:t>
    </dgm:pt>
    <dgm:pt modelId="{081B5CE7-A5FC-4A76-BFF8-69049676E109}" type="sibTrans" cxnId="{9D08274A-7103-4EB1-A956-6EA4986803DE}">
      <dgm:prSet/>
      <dgm:spPr/>
      <dgm:t>
        <a:bodyPr/>
        <a:lstStyle/>
        <a:p>
          <a:endParaRPr lang="en-US"/>
        </a:p>
      </dgm:t>
    </dgm:pt>
    <dgm:pt modelId="{E9FA3330-7604-4933-9AA4-E57D89C9EFC0}">
      <dgm:prSet phldrT="[Text]" custT="1"/>
      <dgm:spPr/>
      <dgm:t>
        <a:bodyPr/>
        <a:lstStyle/>
        <a:p>
          <a:r>
            <a:rPr lang="en-US" sz="1600" dirty="0">
              <a:hlinkClick xmlns:r="http://schemas.openxmlformats.org/officeDocument/2006/relationships" r:id="rId5" action="ppaction://hlinkfile"/>
            </a:rPr>
            <a:t>SYSTEMATIC SAMPLING</a:t>
          </a:r>
          <a:endParaRPr lang="en-US" sz="1600" dirty="0"/>
        </a:p>
        <a:p>
          <a:endParaRPr lang="en-US" sz="1600" dirty="0"/>
        </a:p>
      </dgm:t>
    </dgm:pt>
    <dgm:pt modelId="{421F31FF-3AD0-4215-AA7E-BA284117F579}" type="parTrans" cxnId="{1BF580E5-133F-432E-8EBA-95C8F698EFA3}">
      <dgm:prSet/>
      <dgm:spPr/>
      <dgm:t>
        <a:bodyPr/>
        <a:lstStyle/>
        <a:p>
          <a:endParaRPr lang="en-US"/>
        </a:p>
      </dgm:t>
    </dgm:pt>
    <dgm:pt modelId="{3D2F25DD-2C55-4A27-B048-EC96033B69C2}" type="sibTrans" cxnId="{1BF580E5-133F-432E-8EBA-95C8F698EFA3}">
      <dgm:prSet/>
      <dgm:spPr/>
      <dgm:t>
        <a:bodyPr/>
        <a:lstStyle/>
        <a:p>
          <a:endParaRPr lang="en-US"/>
        </a:p>
      </dgm:t>
    </dgm:pt>
    <dgm:pt modelId="{ACC8F16A-8670-4352-B019-E5B64BB9189A}" type="pres">
      <dgm:prSet presAssocID="{08A1213A-5708-49FD-8DCD-9F06DA6B0DB3}" presName="composite" presStyleCnt="0">
        <dgm:presLayoutVars>
          <dgm:chMax val="5"/>
          <dgm:dir/>
          <dgm:resizeHandles val="exact"/>
        </dgm:presLayoutVars>
      </dgm:prSet>
      <dgm:spPr/>
    </dgm:pt>
    <dgm:pt modelId="{192FB058-E6C1-4380-9834-A060B4653076}" type="pres">
      <dgm:prSet presAssocID="{093D5202-75B8-4B4C-B6F0-515AAFBE1844}" presName="circle1" presStyleLbl="lnNode1" presStyleIdx="0" presStyleCnt="5"/>
      <dgm:spPr/>
    </dgm:pt>
    <dgm:pt modelId="{C078B5D8-A2ED-4EBA-A123-FCDD75AC2840}" type="pres">
      <dgm:prSet presAssocID="{093D5202-75B8-4B4C-B6F0-515AAFBE1844}" presName="text1" presStyleLbl="revTx" presStyleIdx="0" presStyleCnt="5">
        <dgm:presLayoutVars>
          <dgm:bulletEnabled val="1"/>
        </dgm:presLayoutVars>
      </dgm:prSet>
      <dgm:spPr/>
    </dgm:pt>
    <dgm:pt modelId="{D69A842E-E2AD-41D1-A333-A2C000CC30A0}" type="pres">
      <dgm:prSet presAssocID="{093D5202-75B8-4B4C-B6F0-515AAFBE1844}" presName="line1" presStyleLbl="callout" presStyleIdx="0" presStyleCnt="10"/>
      <dgm:spPr/>
    </dgm:pt>
    <dgm:pt modelId="{DAC614BE-9A55-4BC3-94E4-714A18FD4B90}" type="pres">
      <dgm:prSet presAssocID="{093D5202-75B8-4B4C-B6F0-515AAFBE1844}" presName="d1" presStyleLbl="callout" presStyleIdx="1" presStyleCnt="10"/>
      <dgm:spPr/>
    </dgm:pt>
    <dgm:pt modelId="{F58BD737-5399-40BA-83FC-472C96839D6C}" type="pres">
      <dgm:prSet presAssocID="{E9FA3330-7604-4933-9AA4-E57D89C9EFC0}" presName="circle2" presStyleLbl="lnNode1" presStyleIdx="1" presStyleCnt="5"/>
      <dgm:spPr/>
    </dgm:pt>
    <dgm:pt modelId="{BECB3E3D-04D8-49CA-89FF-163F0BDC8A94}" type="pres">
      <dgm:prSet presAssocID="{E9FA3330-7604-4933-9AA4-E57D89C9EFC0}" presName="text2" presStyleLbl="revTx" presStyleIdx="1" presStyleCnt="5">
        <dgm:presLayoutVars>
          <dgm:bulletEnabled val="1"/>
        </dgm:presLayoutVars>
      </dgm:prSet>
      <dgm:spPr/>
    </dgm:pt>
    <dgm:pt modelId="{0F97DD6A-1DDB-40CB-B31D-2E0C6B4E8D09}" type="pres">
      <dgm:prSet presAssocID="{E9FA3330-7604-4933-9AA4-E57D89C9EFC0}" presName="line2" presStyleLbl="callout" presStyleIdx="2" presStyleCnt="10"/>
      <dgm:spPr/>
    </dgm:pt>
    <dgm:pt modelId="{0BDFE1F6-4635-429B-ADB0-E3A3A2DBF693}" type="pres">
      <dgm:prSet presAssocID="{E9FA3330-7604-4933-9AA4-E57D89C9EFC0}" presName="d2" presStyleLbl="callout" presStyleIdx="3" presStyleCnt="10"/>
      <dgm:spPr/>
    </dgm:pt>
    <dgm:pt modelId="{94C11032-A2FD-4DEC-9EA8-0C9F839B47B5}" type="pres">
      <dgm:prSet presAssocID="{E4A241ED-694B-4E3F-9BF5-7CD1717DA1D7}" presName="circle3" presStyleLbl="lnNode1" presStyleIdx="2" presStyleCnt="5"/>
      <dgm:spPr/>
    </dgm:pt>
    <dgm:pt modelId="{1AE0A428-69D0-454E-89B0-DFEFF3BBF006}" type="pres">
      <dgm:prSet presAssocID="{E4A241ED-694B-4E3F-9BF5-7CD1717DA1D7}" presName="text3" presStyleLbl="revTx" presStyleIdx="2" presStyleCnt="5">
        <dgm:presLayoutVars>
          <dgm:bulletEnabled val="1"/>
        </dgm:presLayoutVars>
      </dgm:prSet>
      <dgm:spPr/>
    </dgm:pt>
    <dgm:pt modelId="{8CFB53CC-48E5-401C-9E15-A6318380F4F5}" type="pres">
      <dgm:prSet presAssocID="{E4A241ED-694B-4E3F-9BF5-7CD1717DA1D7}" presName="line3" presStyleLbl="callout" presStyleIdx="4" presStyleCnt="10"/>
      <dgm:spPr/>
    </dgm:pt>
    <dgm:pt modelId="{56592100-6968-4445-BE65-678CC6A98F4A}" type="pres">
      <dgm:prSet presAssocID="{E4A241ED-694B-4E3F-9BF5-7CD1717DA1D7}" presName="d3" presStyleLbl="callout" presStyleIdx="5" presStyleCnt="10"/>
      <dgm:spPr/>
    </dgm:pt>
    <dgm:pt modelId="{918E8311-F54C-4468-A2D1-683B6E852983}" type="pres">
      <dgm:prSet presAssocID="{9C219324-A45C-44A0-BCDE-8AB2EBFCE30B}" presName="circle4" presStyleLbl="lnNode1" presStyleIdx="3" presStyleCnt="5"/>
      <dgm:spPr/>
    </dgm:pt>
    <dgm:pt modelId="{FDFB316A-B7A4-48D9-91F7-4C61EF18B3EB}" type="pres">
      <dgm:prSet presAssocID="{9C219324-A45C-44A0-BCDE-8AB2EBFCE30B}" presName="text4" presStyleLbl="revTx" presStyleIdx="3" presStyleCnt="5" custLinFactNeighborY="16892">
        <dgm:presLayoutVars>
          <dgm:bulletEnabled val="1"/>
        </dgm:presLayoutVars>
      </dgm:prSet>
      <dgm:spPr/>
    </dgm:pt>
    <dgm:pt modelId="{D7A7C4EC-6BA0-474E-9B23-AE41CBC6CF0F}" type="pres">
      <dgm:prSet presAssocID="{9C219324-A45C-44A0-BCDE-8AB2EBFCE30B}" presName="line4" presStyleLbl="callout" presStyleIdx="6" presStyleCnt="10"/>
      <dgm:spPr/>
    </dgm:pt>
    <dgm:pt modelId="{D2F5D174-10E5-4226-8EA5-814CD079A752}" type="pres">
      <dgm:prSet presAssocID="{9C219324-A45C-44A0-BCDE-8AB2EBFCE30B}" presName="d4" presStyleLbl="callout" presStyleIdx="7" presStyleCnt="10"/>
      <dgm:spPr/>
    </dgm:pt>
    <dgm:pt modelId="{87E4C3A0-D06A-4814-98C8-2976DAD9D3F6}" type="pres">
      <dgm:prSet presAssocID="{009B9493-33AA-45E1-B253-5043777B9F3D}" presName="circle5" presStyleLbl="lnNode1" presStyleIdx="4" presStyleCnt="5"/>
      <dgm:spPr/>
    </dgm:pt>
    <dgm:pt modelId="{450422B7-3CA4-46CF-82A9-90AFE1A4C833}" type="pres">
      <dgm:prSet presAssocID="{009B9493-33AA-45E1-B253-5043777B9F3D}" presName="text5" presStyleLbl="revTx" presStyleIdx="4" presStyleCnt="5">
        <dgm:presLayoutVars>
          <dgm:bulletEnabled val="1"/>
        </dgm:presLayoutVars>
      </dgm:prSet>
      <dgm:spPr/>
    </dgm:pt>
    <dgm:pt modelId="{7C5ACCCE-40B5-4EF5-B776-0F9E08742468}" type="pres">
      <dgm:prSet presAssocID="{009B9493-33AA-45E1-B253-5043777B9F3D}" presName="line5" presStyleLbl="callout" presStyleIdx="8" presStyleCnt="10"/>
      <dgm:spPr/>
    </dgm:pt>
    <dgm:pt modelId="{57234722-57F6-40B5-82C5-60B5C1F50E6C}" type="pres">
      <dgm:prSet presAssocID="{009B9493-33AA-45E1-B253-5043777B9F3D}" presName="d5" presStyleLbl="callout" presStyleIdx="9" presStyleCnt="10"/>
      <dgm:spPr/>
    </dgm:pt>
  </dgm:ptLst>
  <dgm:cxnLst>
    <dgm:cxn modelId="{02B16B0C-1997-487A-92F2-233A6C9F61EF}" srcId="{08A1213A-5708-49FD-8DCD-9F06DA6B0DB3}" destId="{E4A241ED-694B-4E3F-9BF5-7CD1717DA1D7}" srcOrd="2" destOrd="0" parTransId="{F7EA35DF-EFE1-4EE9-8C7A-718A722BB748}" sibTransId="{5C705BD7-9953-4663-B117-4DE739A25B3A}"/>
    <dgm:cxn modelId="{AFE03E2B-53E0-4EE9-8483-DEBF179DE0B0}" srcId="{08A1213A-5708-49FD-8DCD-9F06DA6B0DB3}" destId="{093D5202-75B8-4B4C-B6F0-515AAFBE1844}" srcOrd="0" destOrd="0" parTransId="{C4DFB097-492C-4CCF-81F5-2DA1BD1046C1}" sibTransId="{DD18F249-2AC7-4CD7-A603-70197E957C16}"/>
    <dgm:cxn modelId="{5BA75E32-0549-460A-992A-40CF179533EB}" type="presOf" srcId="{9C219324-A45C-44A0-BCDE-8AB2EBFCE30B}" destId="{FDFB316A-B7A4-48D9-91F7-4C61EF18B3EB}" srcOrd="0" destOrd="0" presId="urn:microsoft.com/office/officeart/2005/8/layout/target1"/>
    <dgm:cxn modelId="{9D08274A-7103-4EB1-A956-6EA4986803DE}" srcId="{08A1213A-5708-49FD-8DCD-9F06DA6B0DB3}" destId="{009B9493-33AA-45E1-B253-5043777B9F3D}" srcOrd="4" destOrd="0" parTransId="{D4CC16D7-0B3E-49DF-BF0C-A68A7C795E7A}" sibTransId="{081B5CE7-A5FC-4A76-BFF8-69049676E109}"/>
    <dgm:cxn modelId="{A22EF94E-B9DC-4943-B504-98BC9785B65C}" type="presOf" srcId="{E4A241ED-694B-4E3F-9BF5-7CD1717DA1D7}" destId="{1AE0A428-69D0-454E-89B0-DFEFF3BBF006}" srcOrd="0" destOrd="0" presId="urn:microsoft.com/office/officeart/2005/8/layout/target1"/>
    <dgm:cxn modelId="{8253576F-51CF-4E4C-962E-4F23A96A913E}" type="presOf" srcId="{093D5202-75B8-4B4C-B6F0-515AAFBE1844}" destId="{C078B5D8-A2ED-4EBA-A123-FCDD75AC2840}" srcOrd="0" destOrd="0" presId="urn:microsoft.com/office/officeart/2005/8/layout/target1"/>
    <dgm:cxn modelId="{1FDD6580-63E1-4ECB-BF46-2CAA86AFBA9A}" type="presOf" srcId="{009B9493-33AA-45E1-B253-5043777B9F3D}" destId="{450422B7-3CA4-46CF-82A9-90AFE1A4C833}" srcOrd="0" destOrd="0" presId="urn:microsoft.com/office/officeart/2005/8/layout/target1"/>
    <dgm:cxn modelId="{5A622D87-DF8A-4620-A7A0-B28583D008BE}" type="presOf" srcId="{08A1213A-5708-49FD-8DCD-9F06DA6B0DB3}" destId="{ACC8F16A-8670-4352-B019-E5B64BB9189A}" srcOrd="0" destOrd="0" presId="urn:microsoft.com/office/officeart/2005/8/layout/target1"/>
    <dgm:cxn modelId="{E15FCF93-2D82-44A1-8DF5-F67955F4A05A}" type="presOf" srcId="{E9FA3330-7604-4933-9AA4-E57D89C9EFC0}" destId="{BECB3E3D-04D8-49CA-89FF-163F0BDC8A94}" srcOrd="0" destOrd="0" presId="urn:microsoft.com/office/officeart/2005/8/layout/target1"/>
    <dgm:cxn modelId="{4A65A7C5-183E-4AD6-9CB9-304D5ECCADBD}" srcId="{08A1213A-5708-49FD-8DCD-9F06DA6B0DB3}" destId="{9C219324-A45C-44A0-BCDE-8AB2EBFCE30B}" srcOrd="3" destOrd="0" parTransId="{46E3B201-CD30-4739-88DA-9377B981BE9F}" sibTransId="{C4C8F9FE-078E-4D16-9235-3D5E4869530E}"/>
    <dgm:cxn modelId="{1BF580E5-133F-432E-8EBA-95C8F698EFA3}" srcId="{08A1213A-5708-49FD-8DCD-9F06DA6B0DB3}" destId="{E9FA3330-7604-4933-9AA4-E57D89C9EFC0}" srcOrd="1" destOrd="0" parTransId="{421F31FF-3AD0-4215-AA7E-BA284117F579}" sibTransId="{3D2F25DD-2C55-4A27-B048-EC96033B69C2}"/>
    <dgm:cxn modelId="{BB8FCC5D-15FB-4D5E-A53C-C7092221121A}" type="presParOf" srcId="{ACC8F16A-8670-4352-B019-E5B64BB9189A}" destId="{192FB058-E6C1-4380-9834-A060B4653076}" srcOrd="0" destOrd="0" presId="urn:microsoft.com/office/officeart/2005/8/layout/target1"/>
    <dgm:cxn modelId="{1B5D6AAB-3901-4F40-AC1F-03E5758D513A}" type="presParOf" srcId="{ACC8F16A-8670-4352-B019-E5B64BB9189A}" destId="{C078B5D8-A2ED-4EBA-A123-FCDD75AC2840}" srcOrd="1" destOrd="0" presId="urn:microsoft.com/office/officeart/2005/8/layout/target1"/>
    <dgm:cxn modelId="{9139ACC4-1539-4A6D-A715-42452D7DF3AA}" type="presParOf" srcId="{ACC8F16A-8670-4352-B019-E5B64BB9189A}" destId="{D69A842E-E2AD-41D1-A333-A2C000CC30A0}" srcOrd="2" destOrd="0" presId="urn:microsoft.com/office/officeart/2005/8/layout/target1"/>
    <dgm:cxn modelId="{DD4C1719-43C3-4505-AD71-C624C3D8EF08}" type="presParOf" srcId="{ACC8F16A-8670-4352-B019-E5B64BB9189A}" destId="{DAC614BE-9A55-4BC3-94E4-714A18FD4B90}" srcOrd="3" destOrd="0" presId="urn:microsoft.com/office/officeart/2005/8/layout/target1"/>
    <dgm:cxn modelId="{3030E46B-14D2-4837-A236-52E8373771CD}" type="presParOf" srcId="{ACC8F16A-8670-4352-B019-E5B64BB9189A}" destId="{F58BD737-5399-40BA-83FC-472C96839D6C}" srcOrd="4" destOrd="0" presId="urn:microsoft.com/office/officeart/2005/8/layout/target1"/>
    <dgm:cxn modelId="{79136449-5D7C-4A8C-810D-5D1D6F087964}" type="presParOf" srcId="{ACC8F16A-8670-4352-B019-E5B64BB9189A}" destId="{BECB3E3D-04D8-49CA-89FF-163F0BDC8A94}" srcOrd="5" destOrd="0" presId="urn:microsoft.com/office/officeart/2005/8/layout/target1"/>
    <dgm:cxn modelId="{E0CBE8C1-0388-41AE-8376-88534D86FF1C}" type="presParOf" srcId="{ACC8F16A-8670-4352-B019-E5B64BB9189A}" destId="{0F97DD6A-1DDB-40CB-B31D-2E0C6B4E8D09}" srcOrd="6" destOrd="0" presId="urn:microsoft.com/office/officeart/2005/8/layout/target1"/>
    <dgm:cxn modelId="{BD7FB761-74B2-49BE-9819-A209D1949302}" type="presParOf" srcId="{ACC8F16A-8670-4352-B019-E5B64BB9189A}" destId="{0BDFE1F6-4635-429B-ADB0-E3A3A2DBF693}" srcOrd="7" destOrd="0" presId="urn:microsoft.com/office/officeart/2005/8/layout/target1"/>
    <dgm:cxn modelId="{6D23906E-091C-4CBC-B15F-BF617EB1FC0F}" type="presParOf" srcId="{ACC8F16A-8670-4352-B019-E5B64BB9189A}" destId="{94C11032-A2FD-4DEC-9EA8-0C9F839B47B5}" srcOrd="8" destOrd="0" presId="urn:microsoft.com/office/officeart/2005/8/layout/target1"/>
    <dgm:cxn modelId="{03FCB08F-C591-40CF-8E85-A396D91C8A8A}" type="presParOf" srcId="{ACC8F16A-8670-4352-B019-E5B64BB9189A}" destId="{1AE0A428-69D0-454E-89B0-DFEFF3BBF006}" srcOrd="9" destOrd="0" presId="urn:microsoft.com/office/officeart/2005/8/layout/target1"/>
    <dgm:cxn modelId="{05DC9012-6595-43B1-A36F-E604181A18E6}" type="presParOf" srcId="{ACC8F16A-8670-4352-B019-E5B64BB9189A}" destId="{8CFB53CC-48E5-401C-9E15-A6318380F4F5}" srcOrd="10" destOrd="0" presId="urn:microsoft.com/office/officeart/2005/8/layout/target1"/>
    <dgm:cxn modelId="{3F3BD049-284E-45BC-A207-76076F659AC5}" type="presParOf" srcId="{ACC8F16A-8670-4352-B019-E5B64BB9189A}" destId="{56592100-6968-4445-BE65-678CC6A98F4A}" srcOrd="11" destOrd="0" presId="urn:microsoft.com/office/officeart/2005/8/layout/target1"/>
    <dgm:cxn modelId="{A642306C-DADF-4440-A943-97C90A90D92D}" type="presParOf" srcId="{ACC8F16A-8670-4352-B019-E5B64BB9189A}" destId="{918E8311-F54C-4468-A2D1-683B6E852983}" srcOrd="12" destOrd="0" presId="urn:microsoft.com/office/officeart/2005/8/layout/target1"/>
    <dgm:cxn modelId="{897FE77B-FED7-4F07-B19A-A2A49E8D06F7}" type="presParOf" srcId="{ACC8F16A-8670-4352-B019-E5B64BB9189A}" destId="{FDFB316A-B7A4-48D9-91F7-4C61EF18B3EB}" srcOrd="13" destOrd="0" presId="urn:microsoft.com/office/officeart/2005/8/layout/target1"/>
    <dgm:cxn modelId="{24CF3C76-D75A-41CE-ADCA-137C330EAEF2}" type="presParOf" srcId="{ACC8F16A-8670-4352-B019-E5B64BB9189A}" destId="{D7A7C4EC-6BA0-474E-9B23-AE41CBC6CF0F}" srcOrd="14" destOrd="0" presId="urn:microsoft.com/office/officeart/2005/8/layout/target1"/>
    <dgm:cxn modelId="{4661DE58-9EFC-465E-BBF7-3DF8F078DFF8}" type="presParOf" srcId="{ACC8F16A-8670-4352-B019-E5B64BB9189A}" destId="{D2F5D174-10E5-4226-8EA5-814CD079A752}" srcOrd="15" destOrd="0" presId="urn:microsoft.com/office/officeart/2005/8/layout/target1"/>
    <dgm:cxn modelId="{FFEF9B99-B7F2-4E95-875E-D395B035C37F}" type="presParOf" srcId="{ACC8F16A-8670-4352-B019-E5B64BB9189A}" destId="{87E4C3A0-D06A-4814-98C8-2976DAD9D3F6}" srcOrd="16" destOrd="0" presId="urn:microsoft.com/office/officeart/2005/8/layout/target1"/>
    <dgm:cxn modelId="{7F965463-829D-4C87-B840-E8573B620A02}" type="presParOf" srcId="{ACC8F16A-8670-4352-B019-E5B64BB9189A}" destId="{450422B7-3CA4-46CF-82A9-90AFE1A4C833}" srcOrd="17" destOrd="0" presId="urn:microsoft.com/office/officeart/2005/8/layout/target1"/>
    <dgm:cxn modelId="{E60419BC-186C-4527-975D-FA3EA95F12A4}" type="presParOf" srcId="{ACC8F16A-8670-4352-B019-E5B64BB9189A}" destId="{7C5ACCCE-40B5-4EF5-B776-0F9E08742468}" srcOrd="18" destOrd="0" presId="urn:microsoft.com/office/officeart/2005/8/layout/target1"/>
    <dgm:cxn modelId="{5EC2F55C-FBA6-49B5-BD06-A40800F89B65}" type="presParOf" srcId="{ACC8F16A-8670-4352-B019-E5B64BB9189A}" destId="{57234722-57F6-40B5-82C5-60B5C1F50E6C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A1213A-5708-49FD-8DCD-9F06DA6B0DB3}" type="doc">
      <dgm:prSet loTypeId="urn:microsoft.com/office/officeart/2005/8/layout/target1" loCatId="relationship" qsTypeId="urn:microsoft.com/office/officeart/2005/8/quickstyle/simple5" qsCatId="simple" csTypeId="urn:microsoft.com/office/officeart/2005/8/colors/accent6_4" csCatId="accent6" phldr="1"/>
      <dgm:spPr/>
    </dgm:pt>
    <dgm:pt modelId="{E9FA3330-7604-4933-9AA4-E57D89C9EFC0}">
      <dgm:prSet phldrT="[Text]" custT="1"/>
      <dgm:spPr/>
      <dgm:t>
        <a:bodyPr/>
        <a:lstStyle/>
        <a:p>
          <a:r>
            <a:rPr lang="en-US" sz="1600" dirty="0"/>
            <a:t>JUDGEMENTAL SAMPLING</a:t>
          </a:r>
        </a:p>
      </dgm:t>
    </dgm:pt>
    <dgm:pt modelId="{3D2F25DD-2C55-4A27-B048-EC96033B69C2}" type="sibTrans" cxnId="{1BF580E5-133F-432E-8EBA-95C8F698EFA3}">
      <dgm:prSet/>
      <dgm:spPr/>
      <dgm:t>
        <a:bodyPr/>
        <a:lstStyle/>
        <a:p>
          <a:endParaRPr lang="en-US"/>
        </a:p>
      </dgm:t>
    </dgm:pt>
    <dgm:pt modelId="{421F31FF-3AD0-4215-AA7E-BA284117F579}" type="parTrans" cxnId="{1BF580E5-133F-432E-8EBA-95C8F698EFA3}">
      <dgm:prSet/>
      <dgm:spPr/>
      <dgm:t>
        <a:bodyPr/>
        <a:lstStyle/>
        <a:p>
          <a:endParaRPr lang="en-US"/>
        </a:p>
      </dgm:t>
    </dgm:pt>
    <dgm:pt modelId="{093D5202-75B8-4B4C-B6F0-515AAFBE1844}">
      <dgm:prSet phldrT="[Text]" custT="1"/>
      <dgm:spPr/>
      <dgm:t>
        <a:bodyPr/>
        <a:lstStyle/>
        <a:p>
          <a:r>
            <a:rPr lang="en-US" sz="1600" dirty="0"/>
            <a:t>QUOTA SAMPLING</a:t>
          </a:r>
        </a:p>
      </dgm:t>
    </dgm:pt>
    <dgm:pt modelId="{DD18F249-2AC7-4CD7-A603-70197E957C16}" type="sibTrans" cxnId="{AFE03E2B-53E0-4EE9-8483-DEBF179DE0B0}">
      <dgm:prSet/>
      <dgm:spPr/>
      <dgm:t>
        <a:bodyPr/>
        <a:lstStyle/>
        <a:p>
          <a:endParaRPr lang="en-US"/>
        </a:p>
      </dgm:t>
    </dgm:pt>
    <dgm:pt modelId="{C4DFB097-492C-4CCF-81F5-2DA1BD1046C1}" type="parTrans" cxnId="{AFE03E2B-53E0-4EE9-8483-DEBF179DE0B0}">
      <dgm:prSet/>
      <dgm:spPr/>
      <dgm:t>
        <a:bodyPr/>
        <a:lstStyle/>
        <a:p>
          <a:endParaRPr lang="en-US"/>
        </a:p>
      </dgm:t>
    </dgm:pt>
    <dgm:pt modelId="{DE5F26FB-1477-494D-BEAD-0342FAF0026D}">
      <dgm:prSet phldrT="[Text]"/>
      <dgm:spPr/>
      <dgm:t>
        <a:bodyPr/>
        <a:lstStyle/>
        <a:p>
          <a:r>
            <a:rPr lang="en-US" dirty="0"/>
            <a:t>CONVENIENT SAMPLING</a:t>
          </a:r>
        </a:p>
      </dgm:t>
    </dgm:pt>
    <dgm:pt modelId="{136988DB-156C-4FB2-9CC9-D68A955C5F3C}" type="parTrans" cxnId="{D867C53E-4BD9-40AE-AE75-45D24BD63917}">
      <dgm:prSet/>
      <dgm:spPr/>
      <dgm:t>
        <a:bodyPr/>
        <a:lstStyle/>
        <a:p>
          <a:endParaRPr lang="en-US"/>
        </a:p>
      </dgm:t>
    </dgm:pt>
    <dgm:pt modelId="{42BF98BB-9C1D-4661-A5ED-C4258921E152}" type="sibTrans" cxnId="{D867C53E-4BD9-40AE-AE75-45D24BD63917}">
      <dgm:prSet/>
      <dgm:spPr/>
      <dgm:t>
        <a:bodyPr/>
        <a:lstStyle/>
        <a:p>
          <a:endParaRPr lang="en-US"/>
        </a:p>
      </dgm:t>
    </dgm:pt>
    <dgm:pt modelId="{ACC8F16A-8670-4352-B019-E5B64BB9189A}" type="pres">
      <dgm:prSet presAssocID="{08A1213A-5708-49FD-8DCD-9F06DA6B0DB3}" presName="composite" presStyleCnt="0">
        <dgm:presLayoutVars>
          <dgm:chMax val="5"/>
          <dgm:dir/>
          <dgm:resizeHandles val="exact"/>
        </dgm:presLayoutVars>
      </dgm:prSet>
      <dgm:spPr/>
    </dgm:pt>
    <dgm:pt modelId="{192FB058-E6C1-4380-9834-A060B4653076}" type="pres">
      <dgm:prSet presAssocID="{093D5202-75B8-4B4C-B6F0-515AAFBE1844}" presName="circle1" presStyleLbl="lnNode1" presStyleIdx="0" presStyleCnt="3"/>
      <dgm:spPr>
        <a:solidFill>
          <a:schemeClr val="accent2">
            <a:lumMod val="60000"/>
            <a:lumOff val="40000"/>
          </a:schemeClr>
        </a:solidFill>
      </dgm:spPr>
    </dgm:pt>
    <dgm:pt modelId="{C078B5D8-A2ED-4EBA-A123-FCDD75AC2840}" type="pres">
      <dgm:prSet presAssocID="{093D5202-75B8-4B4C-B6F0-515AAFBE1844}" presName="text1" presStyleLbl="revTx" presStyleIdx="0" presStyleCnt="3" custLinFactNeighborX="-8333">
        <dgm:presLayoutVars>
          <dgm:bulletEnabled val="1"/>
        </dgm:presLayoutVars>
      </dgm:prSet>
      <dgm:spPr/>
    </dgm:pt>
    <dgm:pt modelId="{D69A842E-E2AD-41D1-A333-A2C000CC30A0}" type="pres">
      <dgm:prSet presAssocID="{093D5202-75B8-4B4C-B6F0-515AAFBE1844}" presName="line1" presStyleLbl="callout" presStyleIdx="0" presStyleCnt="6"/>
      <dgm:spPr/>
    </dgm:pt>
    <dgm:pt modelId="{DAC614BE-9A55-4BC3-94E4-714A18FD4B90}" type="pres">
      <dgm:prSet presAssocID="{093D5202-75B8-4B4C-B6F0-515AAFBE1844}" presName="d1" presStyleLbl="callout" presStyleIdx="1" presStyleCnt="6"/>
      <dgm:spPr/>
    </dgm:pt>
    <dgm:pt modelId="{F58BD737-5399-40BA-83FC-472C96839D6C}" type="pres">
      <dgm:prSet presAssocID="{E9FA3330-7604-4933-9AA4-E57D89C9EFC0}" presName="circle2" presStyleLbl="lnNode1" presStyleIdx="1" presStyleCnt="3"/>
      <dgm:spPr>
        <a:solidFill>
          <a:schemeClr val="accent2">
            <a:lumMod val="60000"/>
            <a:lumOff val="40000"/>
          </a:schemeClr>
        </a:solidFill>
      </dgm:spPr>
    </dgm:pt>
    <dgm:pt modelId="{BECB3E3D-04D8-49CA-89FF-163F0BDC8A94}" type="pres">
      <dgm:prSet presAssocID="{E9FA3330-7604-4933-9AA4-E57D89C9EFC0}" presName="text2" presStyleLbl="revTx" presStyleIdx="1" presStyleCnt="3" custScaleX="133334" custLinFactNeighborX="2778" custLinFactNeighborY="4762">
        <dgm:presLayoutVars>
          <dgm:bulletEnabled val="1"/>
        </dgm:presLayoutVars>
      </dgm:prSet>
      <dgm:spPr/>
    </dgm:pt>
    <dgm:pt modelId="{0F97DD6A-1DDB-40CB-B31D-2E0C6B4E8D09}" type="pres">
      <dgm:prSet presAssocID="{E9FA3330-7604-4933-9AA4-E57D89C9EFC0}" presName="line2" presStyleLbl="callout" presStyleIdx="2" presStyleCnt="6"/>
      <dgm:spPr/>
    </dgm:pt>
    <dgm:pt modelId="{0BDFE1F6-4635-429B-ADB0-E3A3A2DBF693}" type="pres">
      <dgm:prSet presAssocID="{E9FA3330-7604-4933-9AA4-E57D89C9EFC0}" presName="d2" presStyleLbl="callout" presStyleIdx="3" presStyleCnt="6"/>
      <dgm:spPr/>
    </dgm:pt>
    <dgm:pt modelId="{9F25379D-EA68-4322-972B-C20BDA5E5272}" type="pres">
      <dgm:prSet presAssocID="{DE5F26FB-1477-494D-BEAD-0342FAF0026D}" presName="circle3" presStyleLbl="lnNode1" presStyleIdx="2" presStyleCnt="3" custLinFactNeighborX="-2874" custLinFactNeighborY="-192"/>
      <dgm:spPr>
        <a:solidFill>
          <a:schemeClr val="accent2">
            <a:lumMod val="60000"/>
            <a:lumOff val="40000"/>
          </a:schemeClr>
        </a:solidFill>
      </dgm:spPr>
    </dgm:pt>
    <dgm:pt modelId="{7D652C47-B171-4337-9020-EDD129988408}" type="pres">
      <dgm:prSet presAssocID="{DE5F26FB-1477-494D-BEAD-0342FAF0026D}" presName="text3" presStyleLbl="revTx" presStyleIdx="2" presStyleCnt="3">
        <dgm:presLayoutVars>
          <dgm:bulletEnabled val="1"/>
        </dgm:presLayoutVars>
      </dgm:prSet>
      <dgm:spPr/>
    </dgm:pt>
    <dgm:pt modelId="{106B7E89-01DB-4A44-A312-3DEFF7142CAA}" type="pres">
      <dgm:prSet presAssocID="{DE5F26FB-1477-494D-BEAD-0342FAF0026D}" presName="line3" presStyleLbl="callout" presStyleIdx="4" presStyleCnt="6"/>
      <dgm:spPr/>
    </dgm:pt>
    <dgm:pt modelId="{F443973C-8403-428F-8002-01CB17A1D7D3}" type="pres">
      <dgm:prSet presAssocID="{DE5F26FB-1477-494D-BEAD-0342FAF0026D}" presName="d3" presStyleLbl="callout" presStyleIdx="5" presStyleCnt="6"/>
      <dgm:spPr/>
    </dgm:pt>
  </dgm:ptLst>
  <dgm:cxnLst>
    <dgm:cxn modelId="{CC451222-4DE5-450B-9DE9-8150B587E409}" type="presOf" srcId="{093D5202-75B8-4B4C-B6F0-515AAFBE1844}" destId="{C078B5D8-A2ED-4EBA-A123-FCDD75AC2840}" srcOrd="0" destOrd="0" presId="urn:microsoft.com/office/officeart/2005/8/layout/target1"/>
    <dgm:cxn modelId="{AFE03E2B-53E0-4EE9-8483-DEBF179DE0B0}" srcId="{08A1213A-5708-49FD-8DCD-9F06DA6B0DB3}" destId="{093D5202-75B8-4B4C-B6F0-515AAFBE1844}" srcOrd="0" destOrd="0" parTransId="{C4DFB097-492C-4CCF-81F5-2DA1BD1046C1}" sibTransId="{DD18F249-2AC7-4CD7-A603-70197E957C16}"/>
    <dgm:cxn modelId="{D867C53E-4BD9-40AE-AE75-45D24BD63917}" srcId="{08A1213A-5708-49FD-8DCD-9F06DA6B0DB3}" destId="{DE5F26FB-1477-494D-BEAD-0342FAF0026D}" srcOrd="2" destOrd="0" parTransId="{136988DB-156C-4FB2-9CC9-D68A955C5F3C}" sibTransId="{42BF98BB-9C1D-4661-A5ED-C4258921E152}"/>
    <dgm:cxn modelId="{D27AFA41-41E1-474F-AF2E-539A355EE79D}" type="presOf" srcId="{E9FA3330-7604-4933-9AA4-E57D89C9EFC0}" destId="{BECB3E3D-04D8-49CA-89FF-163F0BDC8A94}" srcOrd="0" destOrd="0" presId="urn:microsoft.com/office/officeart/2005/8/layout/target1"/>
    <dgm:cxn modelId="{83BF5EB7-9763-4C83-968E-920B2898CF26}" type="presOf" srcId="{DE5F26FB-1477-494D-BEAD-0342FAF0026D}" destId="{7D652C47-B171-4337-9020-EDD129988408}" srcOrd="0" destOrd="0" presId="urn:microsoft.com/office/officeart/2005/8/layout/target1"/>
    <dgm:cxn modelId="{BFD44DBB-C331-45DF-B644-61EF064AABB7}" type="presOf" srcId="{08A1213A-5708-49FD-8DCD-9F06DA6B0DB3}" destId="{ACC8F16A-8670-4352-B019-E5B64BB9189A}" srcOrd="0" destOrd="0" presId="urn:microsoft.com/office/officeart/2005/8/layout/target1"/>
    <dgm:cxn modelId="{1BF580E5-133F-432E-8EBA-95C8F698EFA3}" srcId="{08A1213A-5708-49FD-8DCD-9F06DA6B0DB3}" destId="{E9FA3330-7604-4933-9AA4-E57D89C9EFC0}" srcOrd="1" destOrd="0" parTransId="{421F31FF-3AD0-4215-AA7E-BA284117F579}" sibTransId="{3D2F25DD-2C55-4A27-B048-EC96033B69C2}"/>
    <dgm:cxn modelId="{DD6E63B7-4414-419B-9ED5-5A6E2B3356C4}" type="presParOf" srcId="{ACC8F16A-8670-4352-B019-E5B64BB9189A}" destId="{192FB058-E6C1-4380-9834-A060B4653076}" srcOrd="0" destOrd="0" presId="urn:microsoft.com/office/officeart/2005/8/layout/target1"/>
    <dgm:cxn modelId="{6E15E755-E1AC-4F03-9118-FA01281312E3}" type="presParOf" srcId="{ACC8F16A-8670-4352-B019-E5B64BB9189A}" destId="{C078B5D8-A2ED-4EBA-A123-FCDD75AC2840}" srcOrd="1" destOrd="0" presId="urn:microsoft.com/office/officeart/2005/8/layout/target1"/>
    <dgm:cxn modelId="{0B744E6F-4FA2-4889-BFCE-B064DFD447DA}" type="presParOf" srcId="{ACC8F16A-8670-4352-B019-E5B64BB9189A}" destId="{D69A842E-E2AD-41D1-A333-A2C000CC30A0}" srcOrd="2" destOrd="0" presId="urn:microsoft.com/office/officeart/2005/8/layout/target1"/>
    <dgm:cxn modelId="{C904BEB6-657F-448C-ABCA-DBD7C45A706F}" type="presParOf" srcId="{ACC8F16A-8670-4352-B019-E5B64BB9189A}" destId="{DAC614BE-9A55-4BC3-94E4-714A18FD4B90}" srcOrd="3" destOrd="0" presId="urn:microsoft.com/office/officeart/2005/8/layout/target1"/>
    <dgm:cxn modelId="{2D365C6B-4007-424F-A2B5-FFD476830F62}" type="presParOf" srcId="{ACC8F16A-8670-4352-B019-E5B64BB9189A}" destId="{F58BD737-5399-40BA-83FC-472C96839D6C}" srcOrd="4" destOrd="0" presId="urn:microsoft.com/office/officeart/2005/8/layout/target1"/>
    <dgm:cxn modelId="{F9AB5B39-5241-48FB-97DE-CE13A692BDD4}" type="presParOf" srcId="{ACC8F16A-8670-4352-B019-E5B64BB9189A}" destId="{BECB3E3D-04D8-49CA-89FF-163F0BDC8A94}" srcOrd="5" destOrd="0" presId="urn:microsoft.com/office/officeart/2005/8/layout/target1"/>
    <dgm:cxn modelId="{D55DA9B2-5E7F-4D38-94F5-D61FD843C24A}" type="presParOf" srcId="{ACC8F16A-8670-4352-B019-E5B64BB9189A}" destId="{0F97DD6A-1DDB-40CB-B31D-2E0C6B4E8D09}" srcOrd="6" destOrd="0" presId="urn:microsoft.com/office/officeart/2005/8/layout/target1"/>
    <dgm:cxn modelId="{7521078D-E3D1-4CAD-8B88-CB0257B5B20F}" type="presParOf" srcId="{ACC8F16A-8670-4352-B019-E5B64BB9189A}" destId="{0BDFE1F6-4635-429B-ADB0-E3A3A2DBF693}" srcOrd="7" destOrd="0" presId="urn:microsoft.com/office/officeart/2005/8/layout/target1"/>
    <dgm:cxn modelId="{E3C8945A-E87E-4D39-A439-C954DFF8ABD2}" type="presParOf" srcId="{ACC8F16A-8670-4352-B019-E5B64BB9189A}" destId="{9F25379D-EA68-4322-972B-C20BDA5E5272}" srcOrd="8" destOrd="0" presId="urn:microsoft.com/office/officeart/2005/8/layout/target1"/>
    <dgm:cxn modelId="{4AE9F705-8101-452B-B10C-86F12BD3F67A}" type="presParOf" srcId="{ACC8F16A-8670-4352-B019-E5B64BB9189A}" destId="{7D652C47-B171-4337-9020-EDD129988408}" srcOrd="9" destOrd="0" presId="urn:microsoft.com/office/officeart/2005/8/layout/target1"/>
    <dgm:cxn modelId="{C4912621-BDAC-4A01-9ABA-4FF5F5315D6A}" type="presParOf" srcId="{ACC8F16A-8670-4352-B019-E5B64BB9189A}" destId="{106B7E89-01DB-4A44-A312-3DEFF7142CAA}" srcOrd="10" destOrd="0" presId="urn:microsoft.com/office/officeart/2005/8/layout/target1"/>
    <dgm:cxn modelId="{D3C66ACC-C846-4B38-A04B-5F94939A94EB}" type="presParOf" srcId="{ACC8F16A-8670-4352-B019-E5B64BB9189A}" destId="{F443973C-8403-428F-8002-01CB17A1D7D3}" srcOrd="11" destOrd="0" presId="urn:microsoft.com/office/officeart/2005/8/layout/target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9EE89-8F35-4D6A-8994-F8BEA083C2B2}">
      <dsp:nvSpPr>
        <dsp:cNvPr id="0" name=""/>
        <dsp:cNvSpPr/>
      </dsp:nvSpPr>
      <dsp:spPr>
        <a:xfrm>
          <a:off x="2979426" y="2151748"/>
          <a:ext cx="2915074" cy="147750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itchFamily="18" charset="0"/>
              <a:cs typeface="Times New Roman" pitchFamily="18" charset="0"/>
            </a:rPr>
            <a:t>HINTS IN DESIGNING A QUESTIONNAIRE </a:t>
          </a:r>
        </a:p>
      </dsp:txBody>
      <dsp:txXfrm>
        <a:off x="3406329" y="2368124"/>
        <a:ext cx="2061268" cy="1044757"/>
      </dsp:txXfrm>
    </dsp:sp>
    <dsp:sp modelId="{96C2EAB9-9663-438E-BCF6-70943EFBEADA}">
      <dsp:nvSpPr>
        <dsp:cNvPr id="0" name=""/>
        <dsp:cNvSpPr/>
      </dsp:nvSpPr>
      <dsp:spPr>
        <a:xfrm rot="16279595">
          <a:off x="4275618" y="1537761"/>
          <a:ext cx="372695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330228" y="1702881"/>
        <a:ext cx="260887" cy="327693"/>
      </dsp:txXfrm>
    </dsp:sp>
    <dsp:sp modelId="{3F74479A-621D-4E1C-9299-895358AA6AC4}">
      <dsp:nvSpPr>
        <dsp:cNvPr id="0" name=""/>
        <dsp:cNvSpPr/>
      </dsp:nvSpPr>
      <dsp:spPr>
        <a:xfrm>
          <a:off x="3534584" y="3195"/>
          <a:ext cx="1905005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specify the information</a:t>
          </a:r>
        </a:p>
      </dsp:txBody>
      <dsp:txXfrm>
        <a:off x="3813566" y="214914"/>
        <a:ext cx="1347041" cy="1022267"/>
      </dsp:txXfrm>
    </dsp:sp>
    <dsp:sp modelId="{F4197712-75FA-4D89-98AE-8E388D6F9A08}">
      <dsp:nvSpPr>
        <dsp:cNvPr id="0" name=""/>
        <dsp:cNvSpPr/>
      </dsp:nvSpPr>
      <dsp:spPr>
        <a:xfrm rot="19575975">
          <a:off x="5431845" y="1807674"/>
          <a:ext cx="435484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442844" y="1953181"/>
        <a:ext cx="304839" cy="327693"/>
      </dsp:txXfrm>
    </dsp:sp>
    <dsp:sp modelId="{FFA15A4E-BA07-48AB-BCCB-72C99ADEF215}">
      <dsp:nvSpPr>
        <dsp:cNvPr id="0" name=""/>
        <dsp:cNvSpPr/>
      </dsp:nvSpPr>
      <dsp:spPr>
        <a:xfrm>
          <a:off x="5715887" y="623889"/>
          <a:ext cx="2065797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avoid sensitive questions</a:t>
          </a:r>
        </a:p>
      </dsp:txBody>
      <dsp:txXfrm>
        <a:off x="6018416" y="835608"/>
        <a:ext cx="1460739" cy="1022267"/>
      </dsp:txXfrm>
    </dsp:sp>
    <dsp:sp modelId="{BD3431BF-EAA0-4C75-B0B9-D519D1D8ED4C}">
      <dsp:nvSpPr>
        <dsp:cNvPr id="0" name=""/>
        <dsp:cNvSpPr/>
      </dsp:nvSpPr>
      <dsp:spPr>
        <a:xfrm rot="298067">
          <a:off x="6057368" y="2777683"/>
          <a:ext cx="446583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057620" y="2881113"/>
        <a:ext cx="312608" cy="327693"/>
      </dsp:txXfrm>
    </dsp:sp>
    <dsp:sp modelId="{15F08177-AE5E-45F9-B87A-0498C6A2936B}">
      <dsp:nvSpPr>
        <dsp:cNvPr id="0" name=""/>
        <dsp:cNvSpPr/>
      </dsp:nvSpPr>
      <dsp:spPr>
        <a:xfrm>
          <a:off x="6705595" y="2452682"/>
          <a:ext cx="2021067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avoid too many calculation</a:t>
          </a:r>
        </a:p>
      </dsp:txBody>
      <dsp:txXfrm>
        <a:off x="7001573" y="2664401"/>
        <a:ext cx="1429111" cy="1022267"/>
      </dsp:txXfrm>
    </dsp:sp>
    <dsp:sp modelId="{35A82AA2-EBF8-4743-A6AD-AFE23C2166D5}">
      <dsp:nvSpPr>
        <dsp:cNvPr id="0" name=""/>
        <dsp:cNvSpPr/>
      </dsp:nvSpPr>
      <dsp:spPr>
        <a:xfrm rot="2645143">
          <a:off x="5186638" y="3571030"/>
          <a:ext cx="469720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06486" y="3631241"/>
        <a:ext cx="328804" cy="327693"/>
      </dsp:txXfrm>
    </dsp:sp>
    <dsp:sp modelId="{949E33FE-0AFA-4945-8B71-D239D37C9662}">
      <dsp:nvSpPr>
        <dsp:cNvPr id="0" name=""/>
        <dsp:cNvSpPr/>
      </dsp:nvSpPr>
      <dsp:spPr>
        <a:xfrm>
          <a:off x="5181593" y="4052883"/>
          <a:ext cx="2403499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question ordering is important</a:t>
          </a:r>
        </a:p>
      </dsp:txBody>
      <dsp:txXfrm>
        <a:off x="5533577" y="4264602"/>
        <a:ext cx="1699531" cy="1022267"/>
      </dsp:txXfrm>
    </dsp:sp>
    <dsp:sp modelId="{E3E29575-1E9B-4705-8F75-62331C466ECD}">
      <dsp:nvSpPr>
        <dsp:cNvPr id="0" name=""/>
        <dsp:cNvSpPr/>
      </dsp:nvSpPr>
      <dsp:spPr>
        <a:xfrm rot="7896374">
          <a:off x="3384331" y="3571791"/>
          <a:ext cx="410243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486728" y="3635010"/>
        <a:ext cx="287170" cy="327693"/>
      </dsp:txXfrm>
    </dsp:sp>
    <dsp:sp modelId="{1E699FD3-F4E3-496A-A533-7815790BFF1A}">
      <dsp:nvSpPr>
        <dsp:cNvPr id="0" name=""/>
        <dsp:cNvSpPr/>
      </dsp:nvSpPr>
      <dsp:spPr>
        <a:xfrm>
          <a:off x="1600206" y="4052886"/>
          <a:ext cx="2325200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avoid leading questions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E.g. you never come home that night, right?</a:t>
          </a:r>
        </a:p>
      </dsp:txBody>
      <dsp:txXfrm>
        <a:off x="1940724" y="4264605"/>
        <a:ext cx="1644164" cy="1022267"/>
      </dsp:txXfrm>
    </dsp:sp>
    <dsp:sp modelId="{67F47F3E-45C7-4F77-BFEF-F3F27F4D2F04}">
      <dsp:nvSpPr>
        <dsp:cNvPr id="0" name=""/>
        <dsp:cNvSpPr/>
      </dsp:nvSpPr>
      <dsp:spPr>
        <a:xfrm rot="10496036">
          <a:off x="2461020" y="2775630"/>
          <a:ext cx="382709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2575609" y="2879792"/>
        <a:ext cx="267896" cy="327693"/>
      </dsp:txXfrm>
    </dsp:sp>
    <dsp:sp modelId="{75D462C3-9D05-4E85-83AE-31557B965747}">
      <dsp:nvSpPr>
        <dsp:cNvPr id="0" name=""/>
        <dsp:cNvSpPr/>
      </dsp:nvSpPr>
      <dsp:spPr>
        <a:xfrm>
          <a:off x="152410" y="2452684"/>
          <a:ext cx="2138617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simple language</a:t>
          </a:r>
        </a:p>
      </dsp:txBody>
      <dsp:txXfrm>
        <a:off x="465603" y="2664403"/>
        <a:ext cx="1512231" cy="1022267"/>
      </dsp:txXfrm>
    </dsp:sp>
    <dsp:sp modelId="{4223330F-6D9A-40D9-B7BD-E528E462F4D9}">
      <dsp:nvSpPr>
        <dsp:cNvPr id="0" name=""/>
        <dsp:cNvSpPr/>
      </dsp:nvSpPr>
      <dsp:spPr>
        <a:xfrm rot="12725107">
          <a:off x="2845324" y="1785551"/>
          <a:ext cx="529506" cy="54615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2992044" y="1936971"/>
        <a:ext cx="370654" cy="327693"/>
      </dsp:txXfrm>
    </dsp:sp>
    <dsp:sp modelId="{B4048DD7-2E14-4A68-8672-DA5C7509A046}">
      <dsp:nvSpPr>
        <dsp:cNvPr id="0" name=""/>
        <dsp:cNvSpPr/>
      </dsp:nvSpPr>
      <dsp:spPr>
        <a:xfrm>
          <a:off x="683432" y="547695"/>
          <a:ext cx="2339223" cy="1445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keep the length of questionnaire short</a:t>
          </a:r>
        </a:p>
      </dsp:txBody>
      <dsp:txXfrm>
        <a:off x="1026003" y="759414"/>
        <a:ext cx="1654081" cy="1022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CD3BC-69CD-4CFE-AEE7-E7D858C26C7C}">
      <dsp:nvSpPr>
        <dsp:cNvPr id="0" name=""/>
        <dsp:cNvSpPr/>
      </dsp:nvSpPr>
      <dsp:spPr>
        <a:xfrm>
          <a:off x="186880" y="438340"/>
          <a:ext cx="4609719" cy="460971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PROBABILITY SAMPLING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Any method of sampling that utilizes some form </a:t>
          </a:r>
          <a:r>
            <a:rPr lang="en-US" sz="1800" kern="1200" dirty="0">
              <a:solidFill>
                <a:schemeClr val="tx1"/>
              </a:solidFill>
            </a:rPr>
            <a:t>of </a:t>
          </a:r>
          <a:r>
            <a:rPr lang="en-US" sz="1800" i="1" kern="1200" dirty="0">
              <a:solidFill>
                <a:schemeClr val="tx1"/>
              </a:solidFill>
            </a:rPr>
            <a:t>random selection</a:t>
          </a:r>
          <a:r>
            <a:rPr lang="en-US" sz="1800" kern="1200" dirty="0">
              <a:solidFill>
                <a:schemeClr val="tx1"/>
              </a:solidFill>
            </a:rPr>
            <a:t>.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order to have a random selection method, you must set up some process or procedure that assures that the different units in your population have equal probabilities of being chosen. 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30579" y="981925"/>
        <a:ext cx="2657856" cy="3522549"/>
      </dsp:txXfrm>
    </dsp:sp>
    <dsp:sp modelId="{2E76CA6C-ECF3-42D5-8DAA-781802DDB3C2}">
      <dsp:nvSpPr>
        <dsp:cNvPr id="0" name=""/>
        <dsp:cNvSpPr/>
      </dsp:nvSpPr>
      <dsp:spPr>
        <a:xfrm>
          <a:off x="3509200" y="438340"/>
          <a:ext cx="4609719" cy="4609718"/>
        </a:xfrm>
        <a:prstGeom prst="ellipse">
          <a:avLst/>
        </a:prstGeom>
        <a:solidFill>
          <a:schemeClr val="accent2">
            <a:alpha val="50000"/>
            <a:hueOff val="1907789"/>
            <a:satOff val="-43528"/>
            <a:lumOff val="1607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0000"/>
              </a:solidFill>
            </a:rPr>
            <a:t>NON-PROBABILITY SAMPLING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Does not involve </a:t>
          </a:r>
          <a:r>
            <a:rPr lang="en-US" sz="1800" i="1" kern="1200" dirty="0"/>
            <a:t>random</a:t>
          </a:r>
          <a:r>
            <a:rPr lang="en-US" sz="1800" kern="1200" dirty="0"/>
            <a:t> selection.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Used when sampling frames are difficult to obtain.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considerably less expensive than doing probability sampling, but the results are of limited value.</a:t>
          </a:r>
        </a:p>
      </dsp:txBody>
      <dsp:txXfrm>
        <a:off x="4817364" y="981925"/>
        <a:ext cx="2657856" cy="3522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4C3A0-D06A-4814-98C8-2976DAD9D3F6}">
      <dsp:nvSpPr>
        <dsp:cNvPr id="0" name=""/>
        <dsp:cNvSpPr/>
      </dsp:nvSpPr>
      <dsp:spPr>
        <a:xfrm>
          <a:off x="0" y="971791"/>
          <a:ext cx="2651760" cy="265176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2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E8311-F54C-4468-A2D1-683B6E852983}">
      <dsp:nvSpPr>
        <dsp:cNvPr id="0" name=""/>
        <dsp:cNvSpPr/>
      </dsp:nvSpPr>
      <dsp:spPr>
        <a:xfrm>
          <a:off x="294566" y="1266358"/>
          <a:ext cx="2062627" cy="2062627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2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C11032-A2FD-4DEC-9EA8-0C9F839B47B5}">
      <dsp:nvSpPr>
        <dsp:cNvPr id="0" name=""/>
        <dsp:cNvSpPr/>
      </dsp:nvSpPr>
      <dsp:spPr>
        <a:xfrm>
          <a:off x="589132" y="1560924"/>
          <a:ext cx="1473494" cy="1473494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2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8BD737-5399-40BA-83FC-472C96839D6C}">
      <dsp:nvSpPr>
        <dsp:cNvPr id="0" name=""/>
        <dsp:cNvSpPr/>
      </dsp:nvSpPr>
      <dsp:spPr>
        <a:xfrm>
          <a:off x="883920" y="1855711"/>
          <a:ext cx="883920" cy="88392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2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2FB058-E6C1-4380-9834-A060B4653076}">
      <dsp:nvSpPr>
        <dsp:cNvPr id="0" name=""/>
        <dsp:cNvSpPr/>
      </dsp:nvSpPr>
      <dsp:spPr>
        <a:xfrm>
          <a:off x="1178486" y="2150278"/>
          <a:ext cx="294787" cy="294787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2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8B5D8-A2ED-4EBA-A123-FCDD75AC2840}">
      <dsp:nvSpPr>
        <dsp:cNvPr id="0" name=""/>
        <dsp:cNvSpPr/>
      </dsp:nvSpPr>
      <dsp:spPr>
        <a:xfrm>
          <a:off x="3093720" y="313448"/>
          <a:ext cx="1325880" cy="46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2" action="ppaction://hlinkfile"/>
            </a:rPr>
            <a:t>SIMPLE RANDOM SAMPLING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093720" y="313448"/>
        <a:ext cx="1325880" cy="468124"/>
      </dsp:txXfrm>
    </dsp:sp>
    <dsp:sp modelId="{D69A842E-E2AD-41D1-A333-A2C000CC30A0}">
      <dsp:nvSpPr>
        <dsp:cNvPr id="0" name=""/>
        <dsp:cNvSpPr/>
      </dsp:nvSpPr>
      <dsp:spPr>
        <a:xfrm>
          <a:off x="2762249" y="547510"/>
          <a:ext cx="3314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AC614BE-9A55-4BC3-94E4-714A18FD4B90}">
      <dsp:nvSpPr>
        <dsp:cNvPr id="0" name=""/>
        <dsp:cNvSpPr/>
      </dsp:nvSpPr>
      <dsp:spPr>
        <a:xfrm rot="5400000">
          <a:off x="1167879" y="705510"/>
          <a:ext cx="1750161" cy="143416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CB3E3D-04D8-49CA-89FF-163F0BDC8A94}">
      <dsp:nvSpPr>
        <dsp:cNvPr id="0" name=""/>
        <dsp:cNvSpPr/>
      </dsp:nvSpPr>
      <dsp:spPr>
        <a:xfrm>
          <a:off x="3093720" y="808443"/>
          <a:ext cx="1325880" cy="46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3" action="ppaction://hlinkfile"/>
            </a:rPr>
            <a:t>SYSTEMATIC SAMPLING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093720" y="808443"/>
        <a:ext cx="1325880" cy="468124"/>
      </dsp:txXfrm>
    </dsp:sp>
    <dsp:sp modelId="{0F97DD6A-1DDB-40CB-B31D-2E0C6B4E8D09}">
      <dsp:nvSpPr>
        <dsp:cNvPr id="0" name=""/>
        <dsp:cNvSpPr/>
      </dsp:nvSpPr>
      <dsp:spPr>
        <a:xfrm>
          <a:off x="2762249" y="1042505"/>
          <a:ext cx="3314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DFE1F6-4635-429B-ADB0-E3A3A2DBF693}">
      <dsp:nvSpPr>
        <dsp:cNvPr id="0" name=""/>
        <dsp:cNvSpPr/>
      </dsp:nvSpPr>
      <dsp:spPr>
        <a:xfrm rot="5400000">
          <a:off x="1425055" y="1162895"/>
          <a:ext cx="1457230" cy="1215389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AE0A428-69D0-454E-89B0-DFEFF3BBF006}">
      <dsp:nvSpPr>
        <dsp:cNvPr id="0" name=""/>
        <dsp:cNvSpPr/>
      </dsp:nvSpPr>
      <dsp:spPr>
        <a:xfrm>
          <a:off x="3093720" y="1303438"/>
          <a:ext cx="1325880" cy="46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4" action="ppaction://hlinkfile"/>
            </a:rPr>
            <a:t>STRATIFIED SAMPLING</a:t>
          </a:r>
          <a:endParaRPr lang="en-US" sz="1600" kern="1200" dirty="0"/>
        </a:p>
      </dsp:txBody>
      <dsp:txXfrm>
        <a:off x="3093720" y="1303438"/>
        <a:ext cx="1325880" cy="468124"/>
      </dsp:txXfrm>
    </dsp:sp>
    <dsp:sp modelId="{8CFB53CC-48E5-401C-9E15-A6318380F4F5}">
      <dsp:nvSpPr>
        <dsp:cNvPr id="0" name=""/>
        <dsp:cNvSpPr/>
      </dsp:nvSpPr>
      <dsp:spPr>
        <a:xfrm>
          <a:off x="2762249" y="1537500"/>
          <a:ext cx="3314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592100-6968-4445-BE65-678CC6A98F4A}">
      <dsp:nvSpPr>
        <dsp:cNvPr id="0" name=""/>
        <dsp:cNvSpPr/>
      </dsp:nvSpPr>
      <dsp:spPr>
        <a:xfrm rot="5400000">
          <a:off x="1677238" y="1601584"/>
          <a:ext cx="1149096" cy="102092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FB316A-B7A4-48D9-91F7-4C61EF18B3EB}">
      <dsp:nvSpPr>
        <dsp:cNvPr id="0" name=""/>
        <dsp:cNvSpPr/>
      </dsp:nvSpPr>
      <dsp:spPr>
        <a:xfrm>
          <a:off x="3093720" y="1866902"/>
          <a:ext cx="1325880" cy="46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u="none" kern="1200" dirty="0">
              <a:effectLst/>
              <a:hlinkClick xmlns:r="http://schemas.openxmlformats.org/officeDocument/2006/relationships" r:id="rId5" action="ppaction://hlinkfile"/>
            </a:rPr>
            <a:t>CLUSTER</a:t>
          </a:r>
          <a:r>
            <a:rPr lang="en-US" sz="1600" kern="1200" dirty="0">
              <a:hlinkClick xmlns:r="http://schemas.openxmlformats.org/officeDocument/2006/relationships" r:id="rId5" action="ppaction://hlinkfile"/>
            </a:rPr>
            <a:t> SAMPLING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093720" y="1866902"/>
        <a:ext cx="1325880" cy="468124"/>
      </dsp:txXfrm>
    </dsp:sp>
    <dsp:sp modelId="{D7A7C4EC-6BA0-474E-9B23-AE41CBC6CF0F}">
      <dsp:nvSpPr>
        <dsp:cNvPr id="0" name=""/>
        <dsp:cNvSpPr/>
      </dsp:nvSpPr>
      <dsp:spPr>
        <a:xfrm>
          <a:off x="2762249" y="2021888"/>
          <a:ext cx="3314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F5D174-10E5-4226-8EA5-814CD079A752}">
      <dsp:nvSpPr>
        <dsp:cNvPr id="0" name=""/>
        <dsp:cNvSpPr/>
      </dsp:nvSpPr>
      <dsp:spPr>
        <a:xfrm rot="5400000">
          <a:off x="1928271" y="2064758"/>
          <a:ext cx="876848" cy="79110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0422B7-3CA4-46CF-82A9-90AFE1A4C833}">
      <dsp:nvSpPr>
        <dsp:cNvPr id="0" name=""/>
        <dsp:cNvSpPr/>
      </dsp:nvSpPr>
      <dsp:spPr>
        <a:xfrm>
          <a:off x="3093720" y="2258072"/>
          <a:ext cx="1325880" cy="46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6" action="ppaction://hlinkfile"/>
            </a:rPr>
            <a:t>MULTISTAGE SAMPLING</a:t>
          </a:r>
          <a:endParaRPr lang="en-US" sz="1600" kern="1200" dirty="0"/>
        </a:p>
      </dsp:txBody>
      <dsp:txXfrm>
        <a:off x="3093720" y="2258072"/>
        <a:ext cx="1325880" cy="468124"/>
      </dsp:txXfrm>
    </dsp:sp>
    <dsp:sp modelId="{7C5ACCCE-40B5-4EF5-B776-0F9E08742468}">
      <dsp:nvSpPr>
        <dsp:cNvPr id="0" name=""/>
        <dsp:cNvSpPr/>
      </dsp:nvSpPr>
      <dsp:spPr>
        <a:xfrm>
          <a:off x="2762249" y="2492134"/>
          <a:ext cx="3314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234722-57F6-40B5-82C5-60B5C1F50E6C}">
      <dsp:nvSpPr>
        <dsp:cNvPr id="0" name=""/>
        <dsp:cNvSpPr/>
      </dsp:nvSpPr>
      <dsp:spPr>
        <a:xfrm rot="5400000">
          <a:off x="2165604" y="2514232"/>
          <a:ext cx="618743" cy="57454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5379D-EA68-4322-972B-C20BDA5E5272}">
      <dsp:nvSpPr>
        <dsp:cNvPr id="0" name=""/>
        <dsp:cNvSpPr/>
      </dsp:nvSpPr>
      <dsp:spPr>
        <a:xfrm>
          <a:off x="-38102" y="909133"/>
          <a:ext cx="2743200" cy="2743200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6">
              <a:shade val="50000"/>
              <a:hueOff val="0"/>
              <a:satOff val="-6228"/>
              <a:lumOff val="29695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8BD737-5399-40BA-83FC-472C96839D6C}">
      <dsp:nvSpPr>
        <dsp:cNvPr id="0" name=""/>
        <dsp:cNvSpPr/>
      </dsp:nvSpPr>
      <dsp:spPr>
        <a:xfrm>
          <a:off x="510537" y="1463039"/>
          <a:ext cx="1645920" cy="1645920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6">
              <a:shade val="50000"/>
              <a:hueOff val="0"/>
              <a:satOff val="-6228"/>
              <a:lumOff val="29695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2FB058-E6C1-4380-9834-A060B4653076}">
      <dsp:nvSpPr>
        <dsp:cNvPr id="0" name=""/>
        <dsp:cNvSpPr/>
      </dsp:nvSpPr>
      <dsp:spPr>
        <a:xfrm>
          <a:off x="1059177" y="2011680"/>
          <a:ext cx="548640" cy="548640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6">
              <a:shade val="5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78B5D8-A2ED-4EBA-A123-FCDD75AC2840}">
      <dsp:nvSpPr>
        <dsp:cNvPr id="0" name=""/>
        <dsp:cNvSpPr/>
      </dsp:nvSpPr>
      <dsp:spPr>
        <a:xfrm>
          <a:off x="3048002" y="0"/>
          <a:ext cx="1371600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QUOTA SAMPLING</a:t>
          </a:r>
        </a:p>
      </dsp:txBody>
      <dsp:txXfrm>
        <a:off x="3048002" y="0"/>
        <a:ext cx="1371600" cy="800100"/>
      </dsp:txXfrm>
    </dsp:sp>
    <dsp:sp modelId="{D69A842E-E2AD-41D1-A333-A2C000CC30A0}">
      <dsp:nvSpPr>
        <dsp:cNvPr id="0" name=""/>
        <dsp:cNvSpPr/>
      </dsp:nvSpPr>
      <dsp:spPr>
        <a:xfrm>
          <a:off x="2819397" y="400049"/>
          <a:ext cx="342900" cy="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AC614BE-9A55-4BC3-94E4-714A18FD4B90}">
      <dsp:nvSpPr>
        <dsp:cNvPr id="0" name=""/>
        <dsp:cNvSpPr/>
      </dsp:nvSpPr>
      <dsp:spPr>
        <a:xfrm rot="5400000">
          <a:off x="1133015" y="600989"/>
          <a:ext cx="1885492" cy="1484528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ECB3E3D-04D8-49CA-89FF-163F0BDC8A94}">
      <dsp:nvSpPr>
        <dsp:cNvPr id="0" name=""/>
        <dsp:cNvSpPr/>
      </dsp:nvSpPr>
      <dsp:spPr>
        <a:xfrm>
          <a:off x="2933693" y="838200"/>
          <a:ext cx="1828809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JUDGEMENTAL SAMPLING</a:t>
          </a:r>
        </a:p>
      </dsp:txBody>
      <dsp:txXfrm>
        <a:off x="2933693" y="838200"/>
        <a:ext cx="1828809" cy="800100"/>
      </dsp:txXfrm>
    </dsp:sp>
    <dsp:sp modelId="{0F97DD6A-1DDB-40CB-B31D-2E0C6B4E8D09}">
      <dsp:nvSpPr>
        <dsp:cNvPr id="0" name=""/>
        <dsp:cNvSpPr/>
      </dsp:nvSpPr>
      <dsp:spPr>
        <a:xfrm>
          <a:off x="2819397" y="1200149"/>
          <a:ext cx="342900" cy="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BDFE1F6-4635-429B-ADB0-E3A3A2DBF693}">
      <dsp:nvSpPr>
        <dsp:cNvPr id="0" name=""/>
        <dsp:cNvSpPr/>
      </dsp:nvSpPr>
      <dsp:spPr>
        <a:xfrm rot="5400000">
          <a:off x="1537728" y="1388607"/>
          <a:ext cx="1469257" cy="1091336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D652C47-B171-4337-9020-EDD129988408}">
      <dsp:nvSpPr>
        <dsp:cNvPr id="0" name=""/>
        <dsp:cNvSpPr/>
      </dsp:nvSpPr>
      <dsp:spPr>
        <a:xfrm>
          <a:off x="3162297" y="1600199"/>
          <a:ext cx="1371600" cy="80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CONVENIENT SAMPLING</a:t>
          </a:r>
        </a:p>
      </dsp:txBody>
      <dsp:txXfrm>
        <a:off x="3162297" y="1600199"/>
        <a:ext cx="1371600" cy="800100"/>
      </dsp:txXfrm>
    </dsp:sp>
    <dsp:sp modelId="{106B7E89-01DB-4A44-A312-3DEFF7142CAA}">
      <dsp:nvSpPr>
        <dsp:cNvPr id="0" name=""/>
        <dsp:cNvSpPr/>
      </dsp:nvSpPr>
      <dsp:spPr>
        <a:xfrm>
          <a:off x="2819397" y="2000249"/>
          <a:ext cx="342900" cy="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443973C-8403-428F-8002-01CB17A1D7D3}">
      <dsp:nvSpPr>
        <dsp:cNvPr id="0" name=""/>
        <dsp:cNvSpPr/>
      </dsp:nvSpPr>
      <dsp:spPr>
        <a:xfrm rot="5400000">
          <a:off x="1942945" y="2175586"/>
          <a:ext cx="1049731" cy="698144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95992-BD6F-49CF-807C-C2D0D9D3574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71520-74D4-44E4-948E-448D9D6EA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30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F2A546C-2CC0-4CBC-8987-C4259F5D2DB5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F1EDFBB-4F1E-4824-A081-94791586D9F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048000"/>
            <a:ext cx="7239000" cy="1905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"Some people hate the very name of statistics but I find them full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 of beauty and interest.”</a:t>
            </a:r>
          </a:p>
          <a:p>
            <a:r>
              <a:rPr lang="en-US" sz="2400" dirty="0">
                <a:solidFill>
                  <a:schemeClr val="tx1"/>
                </a:solidFill>
              </a:rPr>
              <a:t>(FRANCIS GALTON)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SAMPLING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1029" name="Picture 5" descr="C:\Users\Se7en\Downloads\q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9" y="4648200"/>
            <a:ext cx="3810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6292334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          PREPARED BY : NOR SAMSUHADA AHMAD</a:t>
            </a:r>
          </a:p>
        </p:txBody>
      </p:sp>
    </p:spTree>
    <p:extLst>
      <p:ext uri="{BB962C8B-B14F-4D97-AF65-F5344CB8AC3E}">
        <p14:creationId xmlns:p14="http://schemas.microsoft.com/office/powerpoint/2010/main" val="409149803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152400"/>
            <a:ext cx="5282046" cy="793808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6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Method of Collecting Data 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1" y="1108364"/>
            <a:ext cx="3886200" cy="121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MAILED QUESTIONNAIRE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1752600" y="2362200"/>
            <a:ext cx="6996546" cy="40386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/>
          </a:p>
          <a:p>
            <a:pPr lvl="0" algn="ctr"/>
            <a:endParaRPr lang="en-US" sz="2000" dirty="0"/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000" dirty="0"/>
              <a:t>Questionnaires are mailed to the respondent included from the sample.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000" dirty="0"/>
              <a:t>Does not require interviewers.</a:t>
            </a:r>
          </a:p>
          <a:p>
            <a:pPr lvl="0" algn="just"/>
            <a:endParaRPr lang="en-US" sz="20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/>
              <a:t>Advantages: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000" dirty="0"/>
              <a:t>Lower cost.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000" dirty="0"/>
              <a:t>Convenience since wider region can be covered.</a:t>
            </a:r>
          </a:p>
          <a:p>
            <a:pPr lvl="0" algn="just"/>
            <a:endParaRPr lang="en-US" sz="20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/>
              <a:t>Disadvantages :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000" dirty="0"/>
              <a:t>Lowest response rate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000" dirty="0"/>
              <a:t>No one can assist the respondents in answering the questionnaire.</a:t>
            </a:r>
          </a:p>
          <a:p>
            <a:pPr marL="285750" indent="-285750" algn="ctr">
              <a:buFont typeface="Wingdings" pitchFamily="2" charset="2"/>
              <a:buChar char="ü"/>
            </a:pPr>
            <a:endParaRPr lang="en-US" sz="20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2756" t="34208" r="53847" b="28449"/>
          <a:stretch/>
        </p:blipFill>
        <p:spPr bwMode="auto">
          <a:xfrm>
            <a:off x="0" y="5130280"/>
            <a:ext cx="1860838" cy="14622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25641" t="34435" r="58013" b="29647"/>
          <a:stretch/>
        </p:blipFill>
        <p:spPr bwMode="auto">
          <a:xfrm>
            <a:off x="7263246" y="1129549"/>
            <a:ext cx="1224396" cy="1200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249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29246" y="152400"/>
            <a:ext cx="5334000" cy="793808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6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Method of Collecting Data 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3146" y="1189297"/>
            <a:ext cx="3886200" cy="121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DIRECT OBSERVATION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43346" y="2362200"/>
            <a:ext cx="8305800" cy="42672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/>
          </a:p>
          <a:p>
            <a:pPr lvl="0" algn="ctr"/>
            <a:endParaRPr lang="en-US" sz="2000" dirty="0"/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Used by social scientists in learning the habits and customs of communities.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Example : data are collected by taking bulbs from the production line and observing the number of hours they last.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Advantages: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It records what actually happened rather than what people say would happen.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Disadvantages :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The observer will not get an accurate data if the respondents know that they are being observed.</a:t>
            </a:r>
          </a:p>
          <a:p>
            <a:pPr marL="285750" indent="-285750" algn="ctr"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0994" t="30501" r="53205" b="23889"/>
          <a:stretch/>
        </p:blipFill>
        <p:spPr bwMode="auto">
          <a:xfrm>
            <a:off x="6781800" y="1036896"/>
            <a:ext cx="1609725" cy="1706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299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6023" y="1371600"/>
            <a:ext cx="777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Definition :</a:t>
            </a:r>
          </a:p>
          <a:p>
            <a:pPr marL="342900" lvl="0" indent="-342900" algn="ctr">
              <a:buFont typeface="Wingdings" pitchFamily="2" charset="2"/>
              <a:buChar char="q"/>
            </a:pPr>
            <a:r>
              <a:rPr lang="en-US" sz="2800" dirty="0"/>
              <a:t>Process of selecting a sample from a population</a:t>
            </a:r>
          </a:p>
          <a:p>
            <a:pPr algn="ctr"/>
            <a:endParaRPr lang="en-US" sz="2800" i="1" dirty="0"/>
          </a:p>
          <a:p>
            <a:pPr algn="ctr"/>
            <a:r>
              <a:rPr lang="en-US" sz="2800" i="1" dirty="0"/>
              <a:t>Advantages:</a:t>
            </a:r>
          </a:p>
          <a:p>
            <a:pPr marL="342900" indent="-342900" algn="ctr">
              <a:buFont typeface="Wingdings" pitchFamily="2" charset="2"/>
              <a:buChar char="q"/>
            </a:pPr>
            <a:r>
              <a:rPr lang="en-US" sz="2800" dirty="0"/>
              <a:t>Reduce the costs.</a:t>
            </a:r>
          </a:p>
          <a:p>
            <a:pPr marL="342900" indent="-342900" algn="ctr">
              <a:buFont typeface="Wingdings" pitchFamily="2" charset="2"/>
              <a:buChar char="q"/>
            </a:pPr>
            <a:r>
              <a:rPr lang="en-US" sz="2800" dirty="0"/>
              <a:t>Produce adequate info in a shorter period</a:t>
            </a:r>
          </a:p>
          <a:p>
            <a:pPr marL="342900" indent="-342900" algn="ctr">
              <a:buFont typeface="Wingdings" pitchFamily="2" charset="2"/>
              <a:buChar char="q"/>
            </a:pPr>
            <a:r>
              <a:rPr lang="en-US" sz="2800" dirty="0"/>
              <a:t>Provide almost accurate info as resulting from census</a:t>
            </a:r>
          </a:p>
          <a:p>
            <a:pPr marL="342900" indent="-342900" algn="ctr">
              <a:buFont typeface="Wingdings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962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43200" y="152399"/>
            <a:ext cx="3377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(cont.)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23434" y="1176972"/>
            <a:ext cx="981075" cy="3714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ea typeface="Calibri"/>
                <a:cs typeface="Times New Roman"/>
              </a:rPr>
              <a:t>ERROR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6412" y="2848521"/>
            <a:ext cx="3350787" cy="33051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ea typeface="Calibri"/>
                <a:cs typeface="Times New Roman"/>
              </a:rPr>
              <a:t>Occurs because a sample cannot give complete info on a population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ea typeface="Calibri"/>
                <a:cs typeface="Times New Roman"/>
              </a:rPr>
              <a:t>Can reduce and eliminate error:</a:t>
            </a:r>
          </a:p>
          <a:p>
            <a:pPr marL="3429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r>
              <a:rPr lang="en-US" dirty="0">
                <a:effectLst/>
                <a:ea typeface="Calibri"/>
                <a:cs typeface="Times New Roman"/>
              </a:rPr>
              <a:t>Carefully designing the survey design</a:t>
            </a:r>
          </a:p>
          <a:p>
            <a:pPr marL="3429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"/>
            </a:pPr>
            <a:r>
              <a:rPr lang="en-US" dirty="0">
                <a:effectLst/>
                <a:ea typeface="Calibri"/>
                <a:cs typeface="Times New Roman"/>
              </a:rPr>
              <a:t>Choose the correct sampling technique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76800" y="2915196"/>
            <a:ext cx="3581400" cy="3238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ea typeface="Calibri"/>
                <a:cs typeface="Times New Roman"/>
              </a:rPr>
              <a:t>Occurs from the survey due to: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r>
              <a:rPr lang="en-US" dirty="0">
                <a:effectLst/>
                <a:ea typeface="Calibri"/>
                <a:cs typeface="Times New Roman"/>
              </a:rPr>
              <a:t>Non-response from respondent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r>
              <a:rPr lang="en-US" dirty="0">
                <a:effectLst/>
                <a:ea typeface="Calibri"/>
                <a:cs typeface="Times New Roman"/>
              </a:rPr>
              <a:t>Faulty measuring device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</a:pPr>
            <a:r>
              <a:rPr lang="en-US" dirty="0">
                <a:effectLst/>
                <a:ea typeface="Calibri"/>
                <a:cs typeface="Times New Roman"/>
              </a:rPr>
              <a:t>Respondents giving false information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"/>
            </a:pPr>
            <a:r>
              <a:rPr lang="en-US" dirty="0">
                <a:effectLst/>
                <a:ea typeface="Calibri"/>
                <a:cs typeface="Times New Roman"/>
              </a:rPr>
              <a:t>Error in writing and analyzing the data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ea typeface="Calibri"/>
                <a:cs typeface="Times New Roman"/>
              </a:rPr>
              <a:t> 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 </a:t>
            </a:r>
          </a:p>
        </p:txBody>
      </p:sp>
      <p:sp>
        <p:nvSpPr>
          <p:cNvPr id="8" name="Oval 7"/>
          <p:cNvSpPr/>
          <p:nvPr/>
        </p:nvSpPr>
        <p:spPr>
          <a:xfrm>
            <a:off x="1447800" y="2251044"/>
            <a:ext cx="2215060" cy="7004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SAMPLING ERROR</a:t>
            </a:r>
          </a:p>
        </p:txBody>
      </p:sp>
      <p:sp>
        <p:nvSpPr>
          <p:cNvPr id="9" name="Oval 8"/>
          <p:cNvSpPr/>
          <p:nvPr/>
        </p:nvSpPr>
        <p:spPr>
          <a:xfrm>
            <a:off x="5210174" y="2251044"/>
            <a:ext cx="2466975" cy="685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NON-SAMPLING ERROR</a:t>
            </a:r>
          </a:p>
        </p:txBody>
      </p:sp>
      <p:sp>
        <p:nvSpPr>
          <p:cNvPr id="10" name="Right Arrow 9"/>
          <p:cNvSpPr/>
          <p:nvPr/>
        </p:nvSpPr>
        <p:spPr>
          <a:xfrm rot="2493531">
            <a:off x="5371678" y="1647573"/>
            <a:ext cx="40005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7974860">
            <a:off x="3109542" y="1688242"/>
            <a:ext cx="40005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7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152399"/>
            <a:ext cx="32246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 Sampling (cont.)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743581"/>
              </p:ext>
            </p:extLst>
          </p:nvPr>
        </p:nvGraphicFramePr>
        <p:xfrm>
          <a:off x="609600" y="1066800"/>
          <a:ext cx="8305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007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90800" y="152399"/>
            <a:ext cx="35294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94046639"/>
              </p:ext>
            </p:extLst>
          </p:nvPr>
        </p:nvGraphicFramePr>
        <p:xfrm>
          <a:off x="34636" y="863600"/>
          <a:ext cx="44196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48006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PROBABILITY SAMPLING  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72070568"/>
              </p:ext>
            </p:extLst>
          </p:nvPr>
        </p:nvGraphicFramePr>
        <p:xfrm>
          <a:off x="4433455" y="748144"/>
          <a:ext cx="4724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00600" y="4800600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NONPROBABILITY SAMPLING  </a:t>
            </a:r>
          </a:p>
        </p:txBody>
      </p:sp>
    </p:spTree>
    <p:extLst>
      <p:ext uri="{BB962C8B-B14F-4D97-AF65-F5344CB8AC3E}">
        <p14:creationId xmlns:p14="http://schemas.microsoft.com/office/powerpoint/2010/main" val="50965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57400" y="152399"/>
            <a:ext cx="44438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dobe Caslon Pro" pitchFamily="18" charset="0"/>
              </a:rPr>
              <a:t>PROBABILITY SAMPLING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990600"/>
            <a:ext cx="914399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SIMPLE RANDOM SAMPLING (SRS)</a:t>
            </a: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Assures every element in the population has an equal chance of being included in the sample.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Used when the items are from a group of the same characteristics.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How to select the sample?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Small pop (n &lt;300)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Use “lottery method” where each item will be given a number on a piece of paper and place in a box. Number will be selected one at a time.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Large pop (n ≥ 300)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Use random number table.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Advantages </a:t>
            </a:r>
            <a:r>
              <a:rPr lang="en-US" dirty="0"/>
              <a:t>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All elements have equal chance of being selected.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Disadvantages 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Tedious for very large pop.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Respondents may be widely scattered, hence it will produce higher cost.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 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34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5257" t="22235" r="19552" b="53820"/>
          <a:stretch/>
        </p:blipFill>
        <p:spPr bwMode="auto">
          <a:xfrm>
            <a:off x="685800" y="990600"/>
            <a:ext cx="8077200" cy="5104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9890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0" y="152399"/>
            <a:ext cx="4876800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dobe Caslon Pro" pitchFamily="18" charset="0"/>
              </a:rPr>
              <a:t>PROBABILITY SAMPLING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3" y="955126"/>
                <a:ext cx="9093777" cy="633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dirty="0"/>
                  <a:t>SYSTEMATIC SAMPLING</a:t>
                </a:r>
                <a:endParaRPr lang="en-US" dirty="0"/>
              </a:p>
              <a:p>
                <a:pPr marL="285750" lvl="0" indent="-285750" algn="just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/>
                  <a:t>A random sample in which the items are selected from the pop at a “uniform interval’ of a listed order providing that there is no regularity within the list.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 dirty="0"/>
                  <a:t>How to select the sample?</a:t>
                </a:r>
                <a:endParaRPr lang="en-US" dirty="0"/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Determine the size of population (N)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Determine the required sample size (n)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Determine the interval (k) when k is the ratio between the size of population and size of sample 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A random number between 1 to k will be selected as random to be our first item. 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The next item will be (r + k)</a:t>
                </a:r>
                <a:r>
                  <a:rPr lang="en-US" baseline="30000" dirty="0"/>
                  <a:t> </a:t>
                </a:r>
                <a:r>
                  <a:rPr lang="en-US" baseline="30000" dirty="0" err="1"/>
                  <a:t>th</a:t>
                </a:r>
                <a:r>
                  <a:rPr lang="en-US" dirty="0"/>
                  <a:t>,  (r + 2k)</a:t>
                </a:r>
                <a:r>
                  <a:rPr lang="en-US" baseline="30000" dirty="0"/>
                  <a:t> </a:t>
                </a:r>
                <a:r>
                  <a:rPr lang="en-US" baseline="30000" dirty="0" err="1"/>
                  <a:t>th</a:t>
                </a:r>
                <a:r>
                  <a:rPr lang="en-US" dirty="0"/>
                  <a:t>,  (r + 3k)</a:t>
                </a:r>
                <a:r>
                  <a:rPr lang="en-US" baseline="30000" dirty="0"/>
                  <a:t> </a:t>
                </a:r>
                <a:r>
                  <a:rPr lang="en-US" baseline="30000" dirty="0" err="1"/>
                  <a:t>th</a:t>
                </a:r>
                <a:r>
                  <a:rPr lang="en-US" dirty="0"/>
                  <a:t> … and so on until a sample size of n is obtained.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 dirty="0"/>
                  <a:t>Advantage </a:t>
                </a:r>
                <a:r>
                  <a:rPr lang="en-US" dirty="0"/>
                  <a:t>:</a:t>
                </a:r>
              </a:p>
              <a:p>
                <a:pPr marL="285750" lvl="0" indent="-285750" algn="just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/>
                  <a:t>Easier to implement than SRS, only the first item is chosen randomly.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b="1" dirty="0"/>
                  <a:t>Disadvantage</a:t>
                </a:r>
                <a:r>
                  <a:rPr lang="en-US" dirty="0"/>
                  <a:t> :</a:t>
                </a:r>
              </a:p>
              <a:p>
                <a:pPr marL="285750" lvl="0" indent="-285750" algn="just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dirty="0"/>
                  <a:t>Can decrease representativeness if certain patterns exist in sampling frame.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 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3" y="955126"/>
                <a:ext cx="9093777" cy="6330003"/>
              </a:xfrm>
              <a:prstGeom prst="rect">
                <a:avLst/>
              </a:prstGeom>
              <a:blipFill>
                <a:blip r:embed="rId2"/>
                <a:stretch>
                  <a:fillRect l="-536" r="-603"/>
                </a:stretch>
              </a:blipFill>
            </p:spPr>
            <p:txBody>
              <a:bodyPr/>
              <a:lstStyle/>
              <a:p>
                <a:r>
                  <a:rPr lang="ms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83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5416" t="48746" r="23398" b="17047"/>
          <a:stretch/>
        </p:blipFill>
        <p:spPr bwMode="auto">
          <a:xfrm>
            <a:off x="381000" y="1143000"/>
            <a:ext cx="8381999" cy="5333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389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00200" y="381000"/>
            <a:ext cx="6019800" cy="884238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LEARNING OUTCOMES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561007"/>
            <a:ext cx="800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By the end of the topic, students should be able to :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/>
              <a:t>To identify types of various sampling techniques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/>
              <a:t>To apply sampling techniques in solving problems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28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0" y="152399"/>
            <a:ext cx="4572000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PROBABILITY SAMPLING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23" y="955126"/>
            <a:ext cx="8865177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b="1" dirty="0"/>
              <a:t>STRATIFIED SAMPLING</a:t>
            </a:r>
            <a:endParaRPr lang="en-US" sz="2000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Used when the population is divided into suitable subpopulations where between groups are heterogeneous and within groups are homogeneous. 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All the groups will be selected and item from each group will be selected randomly using SRS or systematic sampling.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Example: a lecturer is interested to conduct a research on reading habits among semester two students at </a:t>
            </a:r>
            <a:r>
              <a:rPr lang="en-US" sz="2000" dirty="0" err="1"/>
              <a:t>Cerdas</a:t>
            </a:r>
            <a:r>
              <a:rPr lang="en-US" sz="2000" dirty="0"/>
              <a:t> College. Select a sample of 60 students from a population of 200 students.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b="1" dirty="0"/>
              <a:t>Advantage 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The sample will be more representative of the populations.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b="1" dirty="0"/>
              <a:t>Disadvantage </a:t>
            </a:r>
            <a:r>
              <a:rPr lang="en-US" sz="2000" dirty="0"/>
              <a:t>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Difficult in selecting the samples if the sampling frame is not available. 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948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33600" y="152399"/>
            <a:ext cx="4526974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PROBABILITY SAMPLING  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25801" t="30787" r="33974" b="23888"/>
          <a:stretch/>
        </p:blipFill>
        <p:spPr bwMode="auto">
          <a:xfrm>
            <a:off x="609600" y="1371600"/>
            <a:ext cx="8077200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6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4134" t="21950" r="20192" b="17047"/>
          <a:stretch/>
        </p:blipFill>
        <p:spPr bwMode="auto">
          <a:xfrm>
            <a:off x="1066800" y="1066800"/>
            <a:ext cx="7239000" cy="5257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79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PROBABILITY SAMPLING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23" y="955126"/>
            <a:ext cx="886517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b="1" dirty="0"/>
              <a:t>CLUSTER SAMPLING</a:t>
            </a:r>
            <a:endParaRPr lang="en-US" sz="2000" dirty="0"/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Used if the population is divided into sub population where between groups are homogeneous and within groups are heterogeneous.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The groups will be selected at random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All items in each group will be chosen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Advantage :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Reduce time, cost and workforce since only a few clusters formed are selected as sample.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Disadvantage :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Difficult to compute and interpret the result.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084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9904" t="53022" r="19391" b="17047"/>
          <a:stretch/>
        </p:blipFill>
        <p:spPr bwMode="auto">
          <a:xfrm>
            <a:off x="762000" y="1288473"/>
            <a:ext cx="7924800" cy="487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:\Users\User\Desktop\Cluster+Sampling+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23" y="1444336"/>
            <a:ext cx="7010400" cy="45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8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PROBABILITY SAMPLING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23" y="955126"/>
            <a:ext cx="886517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b="1" dirty="0"/>
              <a:t>MULTISTAGE SAMPLING</a:t>
            </a:r>
            <a:endParaRPr lang="en-US" sz="2000" dirty="0"/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Used to cut down the survey area and reduce the survey costs from very large population.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Example : We need to get random sample of 2000 residents from the Malaysia population. Since we have 14 states           districts          villages.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Advantage :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Reduce time, cost and workforce for very large population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Disadvantage :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No assurance of representation for a very large population.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/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67000" y="2590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962400" y="2590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8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2050" name="Picture 2" descr="C:\Users\User\Desktop\sampling-techniques-47-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7763"/>
            <a:ext cx="7315199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32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24200" y="152399"/>
            <a:ext cx="2996046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NONPROBABILITY SAMPLING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7924800" cy="504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CONVENIENT SAMPLING</a:t>
            </a: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Used to obtain those units/people most conveniently available. 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It is most convenient sample or most economical sample.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The selection of elements/sampling units is left primarily to the interviewers.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Respondents are selected because they happen to be in the right place at the right time.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Example: an interviewer may look for respondents at the shopping complex, an airport or a stadium to interview.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Advantage: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Choose the sample that is most convenient to you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Disadvantage: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May suffer from biases since sampling frame is not known and sample is chosen at random.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0" y="152399"/>
            <a:ext cx="4495800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NONPROBABILITY SAMPLING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948199"/>
            <a:ext cx="8915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QUOTA SAMPLING</a:t>
            </a: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Samples are selected on the basis of specific guidelines about which items and /or how many should be drawn.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Quota is set and interviewer is allowed to select sample according to quota.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Has the flexibility to choose whoever he wants by specification (could be character, the clothes worn, the hairstyle, the age group).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Example: an account officer is interested in knowing the types of people who invested at the Kuala Lumpur Stock Exchange ( KLSE) and the kinds of stock they invested in.  He selected respondents by interviewing twenty persons per day at a brokerage firm nearby for ten days. The respondents were from many races where Malay, Chinese, and others are represented by 45%, 50% and 5% respectively. The interviews were done between 10 am till 4 pm.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This is a quota sampling because those selected as samples are only those who are at the brokerage firm between 10 am till 4 pm. Those who are not in the brokerage firm between these hours will not be selected as samples.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15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152399"/>
            <a:ext cx="4876800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NONPROBABILITY SAMPLING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217527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QUOTA SAMPLING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Advantage:</a:t>
            </a:r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dirty="0"/>
              <a:t>Samples can be controlled for certain characteristics and this method can be easily implemented.</a:t>
            </a:r>
          </a:p>
          <a:p>
            <a:pPr algn="just"/>
            <a:r>
              <a:rPr lang="en-US" b="1" dirty="0"/>
              <a:t>Disadvantage:</a:t>
            </a:r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dirty="0"/>
              <a:t>Risk of interviewer bias is very high; interviewers can choose the samples based on their interest.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36330763"/>
              </p:ext>
            </p:extLst>
          </p:nvPr>
        </p:nvGraphicFramePr>
        <p:xfrm>
          <a:off x="76200" y="1219200"/>
          <a:ext cx="90678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29246" y="152400"/>
            <a:ext cx="5334000" cy="793808"/>
          </a:xfr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n-lt"/>
              </a:rPr>
              <a:t>Sources of Data</a:t>
            </a:r>
          </a:p>
        </p:txBody>
      </p:sp>
      <p:sp>
        <p:nvSpPr>
          <p:cNvPr id="2" name="Oval 1"/>
          <p:cNvSpPr/>
          <p:nvPr/>
        </p:nvSpPr>
        <p:spPr>
          <a:xfrm>
            <a:off x="4010891" y="1149918"/>
            <a:ext cx="990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3146" y="1620774"/>
            <a:ext cx="3886200" cy="13993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Measure on the variables of interest obtained from a sample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8527" y="3600584"/>
            <a:ext cx="1600200" cy="748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7760" y="3600583"/>
            <a:ext cx="1600200" cy="748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 data</a:t>
            </a:r>
          </a:p>
        </p:txBody>
      </p:sp>
      <p:sp>
        <p:nvSpPr>
          <p:cNvPr id="8" name="Right Arrow 7"/>
          <p:cNvSpPr/>
          <p:nvPr/>
        </p:nvSpPr>
        <p:spPr>
          <a:xfrm rot="8101868">
            <a:off x="2303536" y="3113750"/>
            <a:ext cx="457200" cy="381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2601015">
            <a:off x="6310746" y="3125033"/>
            <a:ext cx="457200" cy="381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3504">
            <a:off x="282491" y="4488197"/>
            <a:ext cx="1700643" cy="12953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0" y="4481269"/>
            <a:ext cx="1097974" cy="1309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46" y="4602074"/>
            <a:ext cx="1841102" cy="1154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35" y="4602073"/>
            <a:ext cx="1571109" cy="1154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40" y="4602073"/>
            <a:ext cx="1594360" cy="11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438400" y="152399"/>
            <a:ext cx="4724400" cy="595745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Sampling  Technique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3872" y="748144"/>
            <a:ext cx="407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obe Caslon Pro" pitchFamily="18" charset="0"/>
              </a:rPr>
              <a:t>NONPROBABILITY SAMPLING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217527"/>
            <a:ext cx="8915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JUDGEMENTAL/PURPOSIVE SAMPLING</a:t>
            </a: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The researcher’s judgment is used to decide which population items will be included in the sample.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The researcher selects respondents whom he feels possessed certain characteristics that represent the population of interest based on his experience.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Example: the directors of ABC Company has decided to sample opinions regarding economic forecast next year. The Company’s President chooses those persons to be interviewed by telephone.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This is judgmental sampling because the specific individuals to be called aren’t selected randomly since the President’s judgment is used in the selection process. 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Advantage: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Good judgment will give a good result.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Disadvantage:</a:t>
            </a: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The sampler must use good judgment in choosing items to be sampled.</a:t>
            </a:r>
          </a:p>
        </p:txBody>
      </p:sp>
    </p:spTree>
    <p:extLst>
      <p:ext uri="{BB962C8B-B14F-4D97-AF65-F5344CB8AC3E}">
        <p14:creationId xmlns:p14="http://schemas.microsoft.com/office/powerpoint/2010/main" val="1258601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>
          <a:xfrm>
            <a:off x="0" y="457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9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8441"/>
            <a:ext cx="8382000" cy="5859960"/>
          </a:xfrm>
          <a:prstGeom prst="rect">
            <a:avLst/>
          </a:prstGeom>
          <a:ln w="76200"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390134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4600" y="152400"/>
            <a:ext cx="3581400" cy="609600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Primary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610600" cy="5181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                    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3400" dirty="0"/>
              <a:t>Information obtained first hand by researcher on the variable of interest for the specific purpose of the study  </a:t>
            </a:r>
          </a:p>
          <a:p>
            <a:endParaRPr lang="en-US" sz="3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400" dirty="0"/>
              <a:t>E.g. :a researcher interview the respondents and record their responses </a:t>
            </a:r>
          </a:p>
          <a:p>
            <a:endParaRPr lang="en-US" sz="3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400" dirty="0"/>
              <a:t>Advantages: more accurate and consistent</a:t>
            </a:r>
          </a:p>
          <a:p>
            <a:endParaRPr lang="en-US" sz="3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400" dirty="0"/>
              <a:t>Disadvantages: more time, manpower, and higher cost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3600" dirty="0"/>
          </a:p>
          <a:p>
            <a:pPr marL="285750" indent="-285750">
              <a:buFont typeface="Wingdings" pitchFamily="2" charset="2"/>
              <a:buChar char="§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381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066800"/>
            <a:ext cx="8610600" cy="556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                 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3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600" dirty="0"/>
              <a:t>Information gathered from sources that already exist</a:t>
            </a:r>
          </a:p>
          <a:p>
            <a:endParaRPr lang="en-US" sz="3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600" dirty="0"/>
              <a:t>E.g. :data from Bank Negara, Department of Statistics, journal</a:t>
            </a:r>
          </a:p>
          <a:p>
            <a:endParaRPr lang="en-US" sz="3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600" dirty="0"/>
              <a:t>Advantages: easily accessible, inexpensive</a:t>
            </a:r>
          </a:p>
          <a:p>
            <a:endParaRPr lang="en-US" sz="3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3600" dirty="0"/>
              <a:t>Disadvantages: may lack accuracy, may be biased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3600" dirty="0"/>
          </a:p>
          <a:p>
            <a:pPr marL="285750" indent="-285750">
              <a:buFont typeface="Wingdings" pitchFamily="2" charset="2"/>
              <a:buChar char="§"/>
            </a:pP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E5C8B3-1196-4A5D-B322-745A2AAC8A15}"/>
              </a:ext>
            </a:extLst>
          </p:cNvPr>
          <p:cNvSpPr txBox="1">
            <a:spLocks/>
          </p:cNvSpPr>
          <p:nvPr/>
        </p:nvSpPr>
        <p:spPr>
          <a:xfrm>
            <a:off x="2514600" y="609600"/>
            <a:ext cx="3581400" cy="609600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Secondary Data</a:t>
            </a:r>
          </a:p>
        </p:txBody>
      </p:sp>
    </p:spTree>
    <p:extLst>
      <p:ext uri="{BB962C8B-B14F-4D97-AF65-F5344CB8AC3E}">
        <p14:creationId xmlns:p14="http://schemas.microsoft.com/office/powerpoint/2010/main" val="87065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29246" y="152400"/>
            <a:ext cx="5334000" cy="793808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9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Designing a Questionnaire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524000"/>
            <a:ext cx="7772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/>
              <a:t>Definition of Questionnaire:</a:t>
            </a:r>
          </a:p>
          <a:p>
            <a:pPr algn="just"/>
            <a:r>
              <a:rPr lang="en-US" sz="2800" dirty="0"/>
              <a:t>A written instrument that contains a series of questions or items that attempt to collect information on a particular subject.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4326" t="17959" r="37661" b="10490"/>
          <a:stretch/>
        </p:blipFill>
        <p:spPr bwMode="auto">
          <a:xfrm>
            <a:off x="1676400" y="3428999"/>
            <a:ext cx="5586846" cy="2895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34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00200" y="152400"/>
            <a:ext cx="5663046" cy="685800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6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Steps When Designing A Questionnaire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11561405"/>
              </p:ext>
            </p:extLst>
          </p:nvPr>
        </p:nvGraphicFramePr>
        <p:xfrm>
          <a:off x="76200" y="1128712"/>
          <a:ext cx="8915400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84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29246" y="152400"/>
            <a:ext cx="5334000" cy="793808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9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Method of Collecting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3146" y="1189297"/>
            <a:ext cx="3886200" cy="121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DIRECT INTERVIEW/ PERSONAL IV/FACE TO FACE IV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43346" y="2362200"/>
            <a:ext cx="8305800" cy="4114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/>
          </a:p>
          <a:p>
            <a:pPr lvl="0" algn="ctr"/>
            <a:endParaRPr lang="en-US" sz="2000" dirty="0"/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sz="2200" dirty="0"/>
              <a:t>Trained interviewer will get the information from the respondents depending on the objective of the survey and based on questionnaires.</a:t>
            </a:r>
          </a:p>
          <a:p>
            <a:pPr marL="285750" indent="-285750" algn="just">
              <a:buFont typeface="Wingdings" pitchFamily="2" charset="2"/>
              <a:buChar char="ü"/>
            </a:pPr>
            <a:endParaRPr lang="en-US" sz="22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Advantages</a:t>
            </a:r>
            <a:r>
              <a:rPr lang="en-US" sz="2200" dirty="0"/>
              <a:t>:</a:t>
            </a:r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sz="2200" dirty="0"/>
              <a:t>High response rate</a:t>
            </a:r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sz="2200" dirty="0"/>
              <a:t>Can clarify any terms that aren’t understood by the respondent and can note specific reactions and the environment surrounding the respondent.</a:t>
            </a:r>
          </a:p>
          <a:p>
            <a:pPr marL="285750" indent="-285750" algn="just">
              <a:buFont typeface="Wingdings" pitchFamily="2" charset="2"/>
              <a:buChar char="ü"/>
            </a:pPr>
            <a:endParaRPr lang="en-US" sz="22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200" dirty="0"/>
              <a:t>Disadvantages :</a:t>
            </a:r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sz="2200" dirty="0"/>
              <a:t>Time constraint</a:t>
            </a:r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n-US" sz="2200" dirty="0"/>
              <a:t>High cost (pay interviewers salary, </a:t>
            </a:r>
            <a:r>
              <a:rPr lang="en-US" sz="2200" dirty="0" err="1"/>
              <a:t>travelling,etc</a:t>
            </a:r>
            <a:r>
              <a:rPr lang="en-US" sz="2200" dirty="0"/>
              <a:t>)</a:t>
            </a:r>
          </a:p>
          <a:p>
            <a:pPr algn="ctr"/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18750" t="17104" r="46795" b="13910"/>
          <a:stretch/>
        </p:blipFill>
        <p:spPr bwMode="auto">
          <a:xfrm>
            <a:off x="7235537" y="862619"/>
            <a:ext cx="1814946" cy="1872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563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29246" y="152400"/>
            <a:ext cx="5690754" cy="793808"/>
          </a:xfrm>
          <a:prstGeom prst="rect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Method of Collecting Data 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3146" y="1189297"/>
            <a:ext cx="3886200" cy="121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TELEPHONE INTERVIEW</a:t>
            </a:r>
            <a:endParaRPr lang="en-US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443346" y="2362200"/>
            <a:ext cx="8305800" cy="4114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000" dirty="0"/>
          </a:p>
          <a:p>
            <a:pPr lvl="0" algn="ctr"/>
            <a:endParaRPr lang="en-US" sz="2000" dirty="0"/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It is conducted by telephone services line and respondents are asked to respond to the questionnaire.</a:t>
            </a:r>
          </a:p>
          <a:p>
            <a:pPr lvl="0" algn="just"/>
            <a:endParaRPr lang="en-US" sz="24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Advantages: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Less time 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Less expensive</a:t>
            </a:r>
          </a:p>
          <a:p>
            <a:pPr lvl="0" algn="just"/>
            <a:endParaRPr lang="en-US" sz="24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Disadvantages :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Only short questions can be asked.</a:t>
            </a:r>
          </a:p>
          <a:p>
            <a:pPr marL="342900" lvl="0" indent="-342900" algn="just">
              <a:buFont typeface="Wingdings" pitchFamily="2" charset="2"/>
              <a:buChar char="ü"/>
            </a:pPr>
            <a:r>
              <a:rPr lang="en-US" sz="2400" dirty="0"/>
              <a:t>Need to find the correct time to interview the respondents.</a:t>
            </a:r>
          </a:p>
          <a:p>
            <a:pPr marL="285750" indent="-285750" algn="ctr"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3398" t="31357" r="56090" b="24173"/>
          <a:stretch/>
        </p:blipFill>
        <p:spPr bwMode="auto">
          <a:xfrm>
            <a:off x="167121" y="685800"/>
            <a:ext cx="1762125" cy="1952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3296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D70632592DED42A7802A263739A7F5" ma:contentTypeVersion="13" ma:contentTypeDescription="Create a new document." ma:contentTypeScope="" ma:versionID="b4c1e80a29fb08a14e0ad9adebeb3cda">
  <xsd:schema xmlns:xsd="http://www.w3.org/2001/XMLSchema" xmlns:xs="http://www.w3.org/2001/XMLSchema" xmlns:p="http://schemas.microsoft.com/office/2006/metadata/properties" xmlns:ns2="72cc5adb-f186-46d5-a486-8fcb4809b7a3" xmlns:ns3="ed74c81f-4d04-4f04-91c1-73e61921785c" targetNamespace="http://schemas.microsoft.com/office/2006/metadata/properties" ma:root="true" ma:fieldsID="6a6b33cf0192cbc21f4c7722795033dd" ns2:_="" ns3:_="">
    <xsd:import namespace="72cc5adb-f186-46d5-a486-8fcb4809b7a3"/>
    <xsd:import namespace="ed74c81f-4d04-4f04-91c1-73e6192178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c5adb-f186-46d5-a486-8fcb4809b7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3ddc55d-af7f-4e9c-8099-96f1e96d8610}" ma:internalName="TaxCatchAll" ma:showField="CatchAllData" ma:web="72cc5adb-f186-46d5-a486-8fcb4809b7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74c81f-4d04-4f04-91c1-73e6192178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620ccfd-1a38-4f89-9ca2-1cfc4fc167f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2cc5adb-f186-46d5-a486-8fcb4809b7a3" xsi:nil="true"/>
    <lcf76f155ced4ddcb4097134ff3c332f xmlns="ed74c81f-4d04-4f04-91c1-73e61921785c">
      <Terms xmlns="http://schemas.microsoft.com/office/infopath/2007/PartnerControls"/>
    </lcf76f155ced4ddcb4097134ff3c332f>
    <SharedWithUsers xmlns="72cc5adb-f186-46d5-a486-8fcb4809b7a3">
      <UserInfo>
        <DisplayName/>
        <AccountId xsi:nil="true"/>
        <AccountType/>
      </UserInfo>
    </SharedWithUsers>
    <MediaLengthInSeconds xmlns="ed74c81f-4d04-4f04-91c1-73e61921785c" xsi:nil="true"/>
  </documentManagement>
</p:properties>
</file>

<file path=customXml/itemProps1.xml><?xml version="1.0" encoding="utf-8"?>
<ds:datastoreItem xmlns:ds="http://schemas.openxmlformats.org/officeDocument/2006/customXml" ds:itemID="{41212693-078A-4F5D-B5BE-37077ED4B26F}"/>
</file>

<file path=customXml/itemProps2.xml><?xml version="1.0" encoding="utf-8"?>
<ds:datastoreItem xmlns:ds="http://schemas.openxmlformats.org/officeDocument/2006/customXml" ds:itemID="{CDD97F2E-AED1-4A24-A9B2-FC8DBC0EA07F}"/>
</file>

<file path=customXml/itemProps3.xml><?xml version="1.0" encoding="utf-8"?>
<ds:datastoreItem xmlns:ds="http://schemas.openxmlformats.org/officeDocument/2006/customXml" ds:itemID="{93881F49-1160-47B9-B614-9CCAD2D85AD6}"/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2074</TotalTime>
  <Words>1769</Words>
  <Application>Microsoft Office PowerPoint</Application>
  <PresentationFormat>On-screen Show (4:3)</PresentationFormat>
  <Paragraphs>251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Caslon Pro</vt:lpstr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SAMPLING </vt:lpstr>
      <vt:lpstr>PowerPoint Presentation</vt:lpstr>
      <vt:lpstr>Sources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</dc:title>
  <dc:creator>Se7en</dc:creator>
  <cp:lastModifiedBy>Nor Samsuhada Ahmad</cp:lastModifiedBy>
  <cp:revision>99</cp:revision>
  <dcterms:created xsi:type="dcterms:W3CDTF">2015-11-20T13:16:14Z</dcterms:created>
  <dcterms:modified xsi:type="dcterms:W3CDTF">2021-10-24T13:09:17Z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0x01010049D70632592DED42A7802A263739A7F5</vt:lpwstr>
  </property>
  <property fmtid="{D5CDD505-2E9C-101B-9397-08002B2CF9AE}" pid="3" name="Order">
    <vt:r8>14283300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